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05" r:id="rId2"/>
    <p:sldId id="344" r:id="rId3"/>
    <p:sldId id="267" r:id="rId4"/>
    <p:sldId id="323" r:id="rId5"/>
    <p:sldId id="351" r:id="rId6"/>
    <p:sldId id="309" r:id="rId7"/>
    <p:sldId id="360" r:id="rId8"/>
    <p:sldId id="364" r:id="rId9"/>
    <p:sldId id="358" r:id="rId10"/>
    <p:sldId id="334" r:id="rId11"/>
    <p:sldId id="355" r:id="rId12"/>
    <p:sldId id="365" r:id="rId13"/>
    <p:sldId id="359" r:id="rId14"/>
    <p:sldId id="361" r:id="rId15"/>
    <p:sldId id="313" r:id="rId16"/>
    <p:sldId id="338" r:id="rId17"/>
    <p:sldId id="362" r:id="rId18"/>
    <p:sldId id="363"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ECFF"/>
    <a:srgbClr val="008000"/>
    <a:srgbClr val="009900"/>
    <a:srgbClr val="DDDDDD"/>
    <a:srgbClr val="C0C0C0"/>
    <a:srgbClr val="FFFFCC"/>
    <a:srgbClr val="FFCC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28" autoAdjust="0"/>
    <p:restoredTop sz="83019" autoAdjust="0"/>
  </p:normalViewPr>
  <p:slideViewPr>
    <p:cSldViewPr>
      <p:cViewPr varScale="1">
        <p:scale>
          <a:sx n="64" d="100"/>
          <a:sy n="64" d="100"/>
        </p:scale>
        <p:origin x="-1830" y="-126"/>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4A5C0-B5D1-40C5-879F-F16B7AFADF87}" type="doc">
      <dgm:prSet loTypeId="urn:microsoft.com/office/officeart/2005/8/layout/process5" loCatId="process" qsTypeId="urn:microsoft.com/office/officeart/2005/8/quickstyle/3d4" qsCatId="3D" csTypeId="urn:microsoft.com/office/officeart/2005/8/colors/accent1_2#1" csCatId="accent1" phldr="1"/>
      <dgm:spPr/>
      <dgm:t>
        <a:bodyPr/>
        <a:lstStyle/>
        <a:p>
          <a:endParaRPr lang="ru-RU"/>
        </a:p>
      </dgm:t>
    </dgm:pt>
    <dgm:pt modelId="{9E0783F2-B95B-498C-AC54-229582BA86D0}">
      <dgm:prSet phldrT="[Текст]" custT="1"/>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dgm:spPr>
      <dgm:t>
        <a:bodyPr/>
        <a:lstStyle/>
        <a:p>
          <a:r>
            <a:rPr lang="ru-RU" sz="4000" b="1" dirty="0" smtClean="0"/>
            <a:t>. . . </a:t>
          </a:r>
          <a:endParaRPr lang="ru-RU" sz="4000" b="1" dirty="0"/>
        </a:p>
      </dgm:t>
    </dgm:pt>
    <dgm:pt modelId="{78CBB73F-DC90-4C07-89D3-38E1942FF0BA}" type="parTrans" cxnId="{0A77C3DB-8B26-484F-BD49-4421C28C03DE}">
      <dgm:prSet/>
      <dgm:spPr/>
      <dgm:t>
        <a:bodyPr/>
        <a:lstStyle/>
        <a:p>
          <a:endParaRPr lang="ru-RU"/>
        </a:p>
      </dgm:t>
    </dgm:pt>
    <dgm:pt modelId="{E1DFFB05-D669-4500-B5B1-6A4C2121CED8}" type="sibTrans" cxnId="{0A77C3DB-8B26-484F-BD49-4421C28C03DE}">
      <dgm:prSet/>
      <dgm:spPr>
        <a:solidFill>
          <a:schemeClr val="accent6">
            <a:lumMod val="75000"/>
          </a:schemeClr>
        </a:solidFill>
        <a:ln w="25400">
          <a:solidFill>
            <a:schemeClr val="bg1">
              <a:lumMod val="50000"/>
            </a:schemeClr>
          </a:solidFill>
        </a:ln>
      </dgm:spPr>
      <dgm:t>
        <a:bodyPr/>
        <a:lstStyle/>
        <a:p>
          <a:endParaRPr lang="ru-RU"/>
        </a:p>
      </dgm:t>
    </dgm:pt>
    <dgm:pt modelId="{CA0F8DA6-B2CA-4316-B27C-60370DA96212}">
      <dgm:prSet phldrT="[Текст]" custT="1"/>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dgm:spPr>
      <dgm:t>
        <a:bodyPr/>
        <a:lstStyle/>
        <a:p>
          <a:r>
            <a:rPr lang="ru-RU" sz="4000" b="1" dirty="0" smtClean="0"/>
            <a:t>. . . </a:t>
          </a:r>
          <a:endParaRPr lang="ru-RU" sz="4000" b="1" dirty="0"/>
        </a:p>
      </dgm:t>
    </dgm:pt>
    <dgm:pt modelId="{6372181A-AAFF-46AD-A493-369D91E0FA84}" type="parTrans" cxnId="{6942B0C7-428D-4CE3-8668-FC2C8A8BF4CD}">
      <dgm:prSet/>
      <dgm:spPr/>
      <dgm:t>
        <a:bodyPr/>
        <a:lstStyle/>
        <a:p>
          <a:endParaRPr lang="ru-RU"/>
        </a:p>
      </dgm:t>
    </dgm:pt>
    <dgm:pt modelId="{F5550674-3A12-4C36-B2A1-9DEECA4D7D4D}" type="sibTrans" cxnId="{6942B0C7-428D-4CE3-8668-FC2C8A8BF4CD}">
      <dgm:prSet/>
      <dgm:spPr>
        <a:solidFill>
          <a:schemeClr val="accent6">
            <a:lumMod val="75000"/>
          </a:schemeClr>
        </a:solidFill>
        <a:ln w="25400">
          <a:solidFill>
            <a:schemeClr val="bg1">
              <a:lumMod val="50000"/>
            </a:schemeClr>
          </a:solidFill>
        </a:ln>
      </dgm:spPr>
      <dgm:t>
        <a:bodyPr/>
        <a:lstStyle/>
        <a:p>
          <a:endParaRPr lang="ru-RU"/>
        </a:p>
      </dgm:t>
    </dgm:pt>
    <dgm:pt modelId="{526B8E64-19B5-42D1-BB29-74479FDBF0D3}">
      <dgm:prSet phldrT="[Текст]" custT="1"/>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dgm:spPr>
      <dgm:t>
        <a:bodyPr/>
        <a:lstStyle/>
        <a:p>
          <a:r>
            <a:rPr lang="ru-RU" sz="4000" b="1" dirty="0" smtClean="0"/>
            <a:t>. . .</a:t>
          </a:r>
          <a:endParaRPr lang="ru-RU" sz="4000" b="1" dirty="0"/>
        </a:p>
      </dgm:t>
    </dgm:pt>
    <dgm:pt modelId="{6B8A121C-5F9B-4F36-A3E2-49506ABE04E3}" type="parTrans" cxnId="{FE301F51-21FE-41E4-A779-3BAC2AE6E23C}">
      <dgm:prSet/>
      <dgm:spPr/>
      <dgm:t>
        <a:bodyPr/>
        <a:lstStyle/>
        <a:p>
          <a:endParaRPr lang="ru-RU"/>
        </a:p>
      </dgm:t>
    </dgm:pt>
    <dgm:pt modelId="{4D079944-B96B-49AA-A1BE-DBDCDC50A23A}" type="sibTrans" cxnId="{FE301F51-21FE-41E4-A779-3BAC2AE6E23C}">
      <dgm:prSet/>
      <dgm:spPr>
        <a:solidFill>
          <a:schemeClr val="accent6">
            <a:lumMod val="75000"/>
          </a:schemeClr>
        </a:solidFill>
        <a:ln w="25400">
          <a:solidFill>
            <a:schemeClr val="bg1">
              <a:lumMod val="50000"/>
            </a:schemeClr>
          </a:solidFill>
        </a:ln>
      </dgm:spPr>
      <dgm:t>
        <a:bodyPr/>
        <a:lstStyle/>
        <a:p>
          <a:endParaRPr lang="ru-RU"/>
        </a:p>
      </dgm:t>
    </dgm:pt>
    <dgm:pt modelId="{87535433-8D8D-4209-9A74-50CDEB6AE223}">
      <dgm:prSet phldrT="[Текст]" custT="1"/>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dgm:spPr>
      <dgm:t>
        <a:bodyPr/>
        <a:lstStyle/>
        <a:p>
          <a:r>
            <a:rPr lang="ru-RU" sz="4000" b="1" dirty="0" smtClean="0"/>
            <a:t>. . .</a:t>
          </a:r>
          <a:endParaRPr lang="ru-RU" sz="4000" b="1" dirty="0"/>
        </a:p>
      </dgm:t>
    </dgm:pt>
    <dgm:pt modelId="{A1E4089F-5DF8-4F86-B6B2-B7A40C54D61F}" type="parTrans" cxnId="{CE7372A4-8786-47C2-98F5-C14D65D8AC37}">
      <dgm:prSet/>
      <dgm:spPr/>
      <dgm:t>
        <a:bodyPr/>
        <a:lstStyle/>
        <a:p>
          <a:endParaRPr lang="ru-RU"/>
        </a:p>
      </dgm:t>
    </dgm:pt>
    <dgm:pt modelId="{4AB8F4DA-407F-4AFE-803F-098183D6365C}" type="sibTrans" cxnId="{CE7372A4-8786-47C2-98F5-C14D65D8AC37}">
      <dgm:prSet/>
      <dgm:spPr>
        <a:solidFill>
          <a:schemeClr val="accent6">
            <a:lumMod val="75000"/>
          </a:schemeClr>
        </a:solidFill>
        <a:ln w="25400">
          <a:solidFill>
            <a:schemeClr val="bg1">
              <a:lumMod val="50000"/>
            </a:schemeClr>
          </a:solidFill>
        </a:ln>
      </dgm:spPr>
      <dgm:t>
        <a:bodyPr/>
        <a:lstStyle/>
        <a:p>
          <a:endParaRPr lang="ru-RU"/>
        </a:p>
      </dgm:t>
    </dgm:pt>
    <dgm:pt modelId="{BF81D2F6-0226-472E-BDFD-A3CBAC734F4A}">
      <dgm:prSet phldrT="[Текст]" custT="1"/>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dgm:spPr>
      <dgm:t>
        <a:bodyPr/>
        <a:lstStyle/>
        <a:p>
          <a:r>
            <a:rPr lang="ru-RU" sz="4000" b="1" dirty="0" smtClean="0"/>
            <a:t>. . .</a:t>
          </a:r>
          <a:endParaRPr lang="ru-RU" sz="4000" b="1" dirty="0"/>
        </a:p>
      </dgm:t>
    </dgm:pt>
    <dgm:pt modelId="{C92CAEEB-25F7-4E49-A51D-0396E68EBF57}" type="parTrans" cxnId="{6745AF95-DF0C-4516-8C78-F88BDBF4E5BE}">
      <dgm:prSet/>
      <dgm:spPr/>
      <dgm:t>
        <a:bodyPr/>
        <a:lstStyle/>
        <a:p>
          <a:endParaRPr lang="ru-RU"/>
        </a:p>
      </dgm:t>
    </dgm:pt>
    <dgm:pt modelId="{42F23E19-16DB-491E-B437-F148C787EE3D}" type="sibTrans" cxnId="{6745AF95-DF0C-4516-8C78-F88BDBF4E5BE}">
      <dgm:prSet/>
      <dgm:spPr>
        <a:solidFill>
          <a:schemeClr val="accent6">
            <a:lumMod val="75000"/>
          </a:schemeClr>
        </a:solidFill>
        <a:ln w="25400">
          <a:solidFill>
            <a:schemeClr val="bg1">
              <a:lumMod val="50000"/>
            </a:schemeClr>
          </a:solidFill>
        </a:ln>
      </dgm:spPr>
      <dgm:t>
        <a:bodyPr/>
        <a:lstStyle/>
        <a:p>
          <a:endParaRPr lang="ru-RU"/>
        </a:p>
      </dgm:t>
    </dgm:pt>
    <dgm:pt modelId="{660AADA3-4299-425F-ACFC-9B60FFC9C680}">
      <dgm:prSet/>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dgm:spPr>
      <dgm:t>
        <a:bodyPr/>
        <a:lstStyle/>
        <a:p>
          <a:r>
            <a:rPr lang="ru-RU" dirty="0" smtClean="0"/>
            <a:t>Власть над католическим миром</a:t>
          </a:r>
          <a:endParaRPr lang="ru-RU" dirty="0"/>
        </a:p>
      </dgm:t>
    </dgm:pt>
    <dgm:pt modelId="{BD753249-4546-40CB-AE66-CB14856C08EF}" type="parTrans" cxnId="{CCDAEDB3-87F1-42A1-AD77-593CEAAF2A4A}">
      <dgm:prSet/>
      <dgm:spPr/>
      <dgm:t>
        <a:bodyPr/>
        <a:lstStyle/>
        <a:p>
          <a:endParaRPr lang="ru-RU"/>
        </a:p>
      </dgm:t>
    </dgm:pt>
    <dgm:pt modelId="{6A2FA6D0-96C8-49B8-B12F-32879D080610}" type="sibTrans" cxnId="{CCDAEDB3-87F1-42A1-AD77-593CEAAF2A4A}">
      <dgm:prSet/>
      <dgm:spPr/>
      <dgm:t>
        <a:bodyPr/>
        <a:lstStyle/>
        <a:p>
          <a:endParaRPr lang="ru-RU"/>
        </a:p>
      </dgm:t>
    </dgm:pt>
    <dgm:pt modelId="{A194F2C3-870F-41EA-AC57-186A51F4C9EA}" type="pres">
      <dgm:prSet presAssocID="{BCD4A5C0-B5D1-40C5-879F-F16B7AFADF87}" presName="diagram" presStyleCnt="0">
        <dgm:presLayoutVars>
          <dgm:dir/>
          <dgm:resizeHandles val="exact"/>
        </dgm:presLayoutVars>
      </dgm:prSet>
      <dgm:spPr/>
      <dgm:t>
        <a:bodyPr/>
        <a:lstStyle/>
        <a:p>
          <a:endParaRPr lang="ru-RU"/>
        </a:p>
      </dgm:t>
    </dgm:pt>
    <dgm:pt modelId="{44380C21-2316-49B4-893C-59A83CADE102}" type="pres">
      <dgm:prSet presAssocID="{9E0783F2-B95B-498C-AC54-229582BA86D0}" presName="node" presStyleLbl="node1" presStyleIdx="0" presStyleCnt="6">
        <dgm:presLayoutVars>
          <dgm:bulletEnabled val="1"/>
        </dgm:presLayoutVars>
      </dgm:prSet>
      <dgm:spPr/>
      <dgm:t>
        <a:bodyPr/>
        <a:lstStyle/>
        <a:p>
          <a:endParaRPr lang="ru-RU"/>
        </a:p>
      </dgm:t>
    </dgm:pt>
    <dgm:pt modelId="{EDD22880-24D9-4468-8A47-AB887D143D73}" type="pres">
      <dgm:prSet presAssocID="{E1DFFB05-D669-4500-B5B1-6A4C2121CED8}" presName="sibTrans" presStyleLbl="sibTrans2D1" presStyleIdx="0" presStyleCnt="5"/>
      <dgm:spPr>
        <a:prstGeom prst="mathPlus">
          <a:avLst/>
        </a:prstGeom>
      </dgm:spPr>
      <dgm:t>
        <a:bodyPr/>
        <a:lstStyle/>
        <a:p>
          <a:endParaRPr lang="ru-RU"/>
        </a:p>
      </dgm:t>
    </dgm:pt>
    <dgm:pt modelId="{ED5D0F5A-289C-4970-BDAD-9FC3377AB99D}" type="pres">
      <dgm:prSet presAssocID="{E1DFFB05-D669-4500-B5B1-6A4C2121CED8}" presName="connectorText" presStyleLbl="sibTrans2D1" presStyleIdx="0" presStyleCnt="5"/>
      <dgm:spPr/>
      <dgm:t>
        <a:bodyPr/>
        <a:lstStyle/>
        <a:p>
          <a:endParaRPr lang="ru-RU"/>
        </a:p>
      </dgm:t>
    </dgm:pt>
    <dgm:pt modelId="{21C232EC-1B24-4142-BFB7-8BDF2C2D0C58}" type="pres">
      <dgm:prSet presAssocID="{CA0F8DA6-B2CA-4316-B27C-60370DA96212}" presName="node" presStyleLbl="node1" presStyleIdx="1" presStyleCnt="6">
        <dgm:presLayoutVars>
          <dgm:bulletEnabled val="1"/>
        </dgm:presLayoutVars>
      </dgm:prSet>
      <dgm:spPr/>
      <dgm:t>
        <a:bodyPr/>
        <a:lstStyle/>
        <a:p>
          <a:endParaRPr lang="ru-RU"/>
        </a:p>
      </dgm:t>
    </dgm:pt>
    <dgm:pt modelId="{397D75C0-040D-426D-99A4-AB458D03E4C4}" type="pres">
      <dgm:prSet presAssocID="{F5550674-3A12-4C36-B2A1-9DEECA4D7D4D}" presName="sibTrans" presStyleLbl="sibTrans2D1" presStyleIdx="1" presStyleCnt="5"/>
      <dgm:spPr>
        <a:prstGeom prst="mathPlus">
          <a:avLst/>
        </a:prstGeom>
      </dgm:spPr>
      <dgm:t>
        <a:bodyPr/>
        <a:lstStyle/>
        <a:p>
          <a:endParaRPr lang="ru-RU"/>
        </a:p>
      </dgm:t>
    </dgm:pt>
    <dgm:pt modelId="{98F14C6A-0EA4-45ED-AB9A-6B819A0A59E7}" type="pres">
      <dgm:prSet presAssocID="{F5550674-3A12-4C36-B2A1-9DEECA4D7D4D}" presName="connectorText" presStyleLbl="sibTrans2D1" presStyleIdx="1" presStyleCnt="5"/>
      <dgm:spPr/>
      <dgm:t>
        <a:bodyPr/>
        <a:lstStyle/>
        <a:p>
          <a:endParaRPr lang="ru-RU"/>
        </a:p>
      </dgm:t>
    </dgm:pt>
    <dgm:pt modelId="{8F64DD52-6AFB-4145-BB3D-4A0802875DEA}" type="pres">
      <dgm:prSet presAssocID="{526B8E64-19B5-42D1-BB29-74479FDBF0D3}" presName="node" presStyleLbl="node1" presStyleIdx="2" presStyleCnt="6">
        <dgm:presLayoutVars>
          <dgm:bulletEnabled val="1"/>
        </dgm:presLayoutVars>
      </dgm:prSet>
      <dgm:spPr/>
      <dgm:t>
        <a:bodyPr/>
        <a:lstStyle/>
        <a:p>
          <a:endParaRPr lang="ru-RU"/>
        </a:p>
      </dgm:t>
    </dgm:pt>
    <dgm:pt modelId="{2F6B68E9-398B-49C6-9214-BDC10BC88211}" type="pres">
      <dgm:prSet presAssocID="{4D079944-B96B-49AA-A1BE-DBDCDC50A23A}" presName="sibTrans" presStyleLbl="sibTrans2D1" presStyleIdx="2" presStyleCnt="5"/>
      <dgm:spPr>
        <a:prstGeom prst="mathPlus">
          <a:avLst/>
        </a:prstGeom>
      </dgm:spPr>
      <dgm:t>
        <a:bodyPr/>
        <a:lstStyle/>
        <a:p>
          <a:endParaRPr lang="ru-RU"/>
        </a:p>
      </dgm:t>
    </dgm:pt>
    <dgm:pt modelId="{2A690405-4FFD-4D48-BD3F-E27A300CB1C7}" type="pres">
      <dgm:prSet presAssocID="{4D079944-B96B-49AA-A1BE-DBDCDC50A23A}" presName="connectorText" presStyleLbl="sibTrans2D1" presStyleIdx="2" presStyleCnt="5"/>
      <dgm:spPr/>
      <dgm:t>
        <a:bodyPr/>
        <a:lstStyle/>
        <a:p>
          <a:endParaRPr lang="ru-RU"/>
        </a:p>
      </dgm:t>
    </dgm:pt>
    <dgm:pt modelId="{E33364D3-CB8E-4158-8349-5AFED1DD9734}" type="pres">
      <dgm:prSet presAssocID="{87535433-8D8D-4209-9A74-50CDEB6AE223}" presName="node" presStyleLbl="node1" presStyleIdx="3" presStyleCnt="6">
        <dgm:presLayoutVars>
          <dgm:bulletEnabled val="1"/>
        </dgm:presLayoutVars>
      </dgm:prSet>
      <dgm:spPr/>
      <dgm:t>
        <a:bodyPr/>
        <a:lstStyle/>
        <a:p>
          <a:endParaRPr lang="ru-RU"/>
        </a:p>
      </dgm:t>
    </dgm:pt>
    <dgm:pt modelId="{0D8D08D8-6F56-4DA1-BD45-11D1E8523414}" type="pres">
      <dgm:prSet presAssocID="{4AB8F4DA-407F-4AFE-803F-098183D6365C}" presName="sibTrans" presStyleLbl="sibTrans2D1" presStyleIdx="3" presStyleCnt="5"/>
      <dgm:spPr>
        <a:prstGeom prst="mathPlus">
          <a:avLst/>
        </a:prstGeom>
      </dgm:spPr>
      <dgm:t>
        <a:bodyPr/>
        <a:lstStyle/>
        <a:p>
          <a:endParaRPr lang="ru-RU"/>
        </a:p>
      </dgm:t>
    </dgm:pt>
    <dgm:pt modelId="{8961B7D2-5211-4B7B-8F56-BA021511998A}" type="pres">
      <dgm:prSet presAssocID="{4AB8F4DA-407F-4AFE-803F-098183D6365C}" presName="connectorText" presStyleLbl="sibTrans2D1" presStyleIdx="3" presStyleCnt="5"/>
      <dgm:spPr/>
      <dgm:t>
        <a:bodyPr/>
        <a:lstStyle/>
        <a:p>
          <a:endParaRPr lang="ru-RU"/>
        </a:p>
      </dgm:t>
    </dgm:pt>
    <dgm:pt modelId="{62DFAC6F-5A9C-475A-BA5C-AE089463A028}" type="pres">
      <dgm:prSet presAssocID="{BF81D2F6-0226-472E-BDFD-A3CBAC734F4A}" presName="node" presStyleLbl="node1" presStyleIdx="4" presStyleCnt="6">
        <dgm:presLayoutVars>
          <dgm:bulletEnabled val="1"/>
        </dgm:presLayoutVars>
      </dgm:prSet>
      <dgm:spPr/>
      <dgm:t>
        <a:bodyPr/>
        <a:lstStyle/>
        <a:p>
          <a:endParaRPr lang="ru-RU"/>
        </a:p>
      </dgm:t>
    </dgm:pt>
    <dgm:pt modelId="{8C4E9162-E3C2-4960-810F-A45BA9A44288}" type="pres">
      <dgm:prSet presAssocID="{42F23E19-16DB-491E-B437-F148C787EE3D}" presName="sibTrans" presStyleLbl="sibTrans2D1" presStyleIdx="4" presStyleCnt="5"/>
      <dgm:spPr>
        <a:prstGeom prst="mathEqual">
          <a:avLst/>
        </a:prstGeom>
      </dgm:spPr>
      <dgm:t>
        <a:bodyPr/>
        <a:lstStyle/>
        <a:p>
          <a:endParaRPr lang="ru-RU"/>
        </a:p>
      </dgm:t>
    </dgm:pt>
    <dgm:pt modelId="{ABF4361A-ED65-4686-8389-B4FCB6401E6A}" type="pres">
      <dgm:prSet presAssocID="{42F23E19-16DB-491E-B437-F148C787EE3D}" presName="connectorText" presStyleLbl="sibTrans2D1" presStyleIdx="4" presStyleCnt="5"/>
      <dgm:spPr/>
      <dgm:t>
        <a:bodyPr/>
        <a:lstStyle/>
        <a:p>
          <a:endParaRPr lang="ru-RU"/>
        </a:p>
      </dgm:t>
    </dgm:pt>
    <dgm:pt modelId="{295E41E8-7469-4DFA-9EB4-8418050E81A2}" type="pres">
      <dgm:prSet presAssocID="{660AADA3-4299-425F-ACFC-9B60FFC9C680}" presName="node" presStyleLbl="node1" presStyleIdx="5" presStyleCnt="6">
        <dgm:presLayoutVars>
          <dgm:bulletEnabled val="1"/>
        </dgm:presLayoutVars>
      </dgm:prSet>
      <dgm:spPr/>
      <dgm:t>
        <a:bodyPr/>
        <a:lstStyle/>
        <a:p>
          <a:endParaRPr lang="ru-RU"/>
        </a:p>
      </dgm:t>
    </dgm:pt>
  </dgm:ptLst>
  <dgm:cxnLst>
    <dgm:cxn modelId="{2D1CBE4A-B553-400F-ACAA-4CE65C29AF89}" type="presOf" srcId="{526B8E64-19B5-42D1-BB29-74479FDBF0D3}" destId="{8F64DD52-6AFB-4145-BB3D-4A0802875DEA}" srcOrd="0" destOrd="0" presId="urn:microsoft.com/office/officeart/2005/8/layout/process5"/>
    <dgm:cxn modelId="{168EA1C5-A262-4A5C-AC2F-F9F924A9CC5A}" type="presOf" srcId="{9E0783F2-B95B-498C-AC54-229582BA86D0}" destId="{44380C21-2316-49B4-893C-59A83CADE102}" srcOrd="0" destOrd="0" presId="urn:microsoft.com/office/officeart/2005/8/layout/process5"/>
    <dgm:cxn modelId="{0A77C3DB-8B26-484F-BD49-4421C28C03DE}" srcId="{BCD4A5C0-B5D1-40C5-879F-F16B7AFADF87}" destId="{9E0783F2-B95B-498C-AC54-229582BA86D0}" srcOrd="0" destOrd="0" parTransId="{78CBB73F-DC90-4C07-89D3-38E1942FF0BA}" sibTransId="{E1DFFB05-D669-4500-B5B1-6A4C2121CED8}"/>
    <dgm:cxn modelId="{E350E352-98FF-4E5C-92E6-295D25A74C05}" type="presOf" srcId="{42F23E19-16DB-491E-B437-F148C787EE3D}" destId="{ABF4361A-ED65-4686-8389-B4FCB6401E6A}" srcOrd="1" destOrd="0" presId="urn:microsoft.com/office/officeart/2005/8/layout/process5"/>
    <dgm:cxn modelId="{53AA13DF-7A9B-4E7C-B2C2-ADC49A242567}" type="presOf" srcId="{660AADA3-4299-425F-ACFC-9B60FFC9C680}" destId="{295E41E8-7469-4DFA-9EB4-8418050E81A2}" srcOrd="0" destOrd="0" presId="urn:microsoft.com/office/officeart/2005/8/layout/process5"/>
    <dgm:cxn modelId="{8B4FE22C-B34B-41AF-8CAC-BC99A023C6A8}" type="presOf" srcId="{87535433-8D8D-4209-9A74-50CDEB6AE223}" destId="{E33364D3-CB8E-4158-8349-5AFED1DD9734}" srcOrd="0" destOrd="0" presId="urn:microsoft.com/office/officeart/2005/8/layout/process5"/>
    <dgm:cxn modelId="{014E3A37-4E4A-4D79-B12C-B7DBAC5F14B0}" type="presOf" srcId="{42F23E19-16DB-491E-B437-F148C787EE3D}" destId="{8C4E9162-E3C2-4960-810F-A45BA9A44288}" srcOrd="0" destOrd="0" presId="urn:microsoft.com/office/officeart/2005/8/layout/process5"/>
    <dgm:cxn modelId="{8BCC8390-149E-40B7-B47D-74AF1AF86F6B}" type="presOf" srcId="{F5550674-3A12-4C36-B2A1-9DEECA4D7D4D}" destId="{98F14C6A-0EA4-45ED-AB9A-6B819A0A59E7}" srcOrd="1" destOrd="0" presId="urn:microsoft.com/office/officeart/2005/8/layout/process5"/>
    <dgm:cxn modelId="{3E7B1275-E96A-4ACD-B500-483787C87382}" type="presOf" srcId="{CA0F8DA6-B2CA-4316-B27C-60370DA96212}" destId="{21C232EC-1B24-4142-BFB7-8BDF2C2D0C58}" srcOrd="0" destOrd="0" presId="urn:microsoft.com/office/officeart/2005/8/layout/process5"/>
    <dgm:cxn modelId="{CCDAEDB3-87F1-42A1-AD77-593CEAAF2A4A}" srcId="{BCD4A5C0-B5D1-40C5-879F-F16B7AFADF87}" destId="{660AADA3-4299-425F-ACFC-9B60FFC9C680}" srcOrd="5" destOrd="0" parTransId="{BD753249-4546-40CB-AE66-CB14856C08EF}" sibTransId="{6A2FA6D0-96C8-49B8-B12F-32879D080610}"/>
    <dgm:cxn modelId="{15A6FCA3-D7D6-4707-B80D-283B8BA96B9C}" type="presOf" srcId="{BCD4A5C0-B5D1-40C5-879F-F16B7AFADF87}" destId="{A194F2C3-870F-41EA-AC57-186A51F4C9EA}" srcOrd="0" destOrd="0" presId="urn:microsoft.com/office/officeart/2005/8/layout/process5"/>
    <dgm:cxn modelId="{470DE90F-EBBA-44B1-ACF7-870854607074}" type="presOf" srcId="{E1DFFB05-D669-4500-B5B1-6A4C2121CED8}" destId="{EDD22880-24D9-4468-8A47-AB887D143D73}" srcOrd="0" destOrd="0" presId="urn:microsoft.com/office/officeart/2005/8/layout/process5"/>
    <dgm:cxn modelId="{2AA097AD-28FC-4833-84E8-F65F0528F749}" type="presOf" srcId="{4D079944-B96B-49AA-A1BE-DBDCDC50A23A}" destId="{2A690405-4FFD-4D48-BD3F-E27A300CB1C7}" srcOrd="1" destOrd="0" presId="urn:microsoft.com/office/officeart/2005/8/layout/process5"/>
    <dgm:cxn modelId="{CE7372A4-8786-47C2-98F5-C14D65D8AC37}" srcId="{BCD4A5C0-B5D1-40C5-879F-F16B7AFADF87}" destId="{87535433-8D8D-4209-9A74-50CDEB6AE223}" srcOrd="3" destOrd="0" parTransId="{A1E4089F-5DF8-4F86-B6B2-B7A40C54D61F}" sibTransId="{4AB8F4DA-407F-4AFE-803F-098183D6365C}"/>
    <dgm:cxn modelId="{5520D53E-355F-49E5-B962-FDEEEF1C0804}" type="presOf" srcId="{4AB8F4DA-407F-4AFE-803F-098183D6365C}" destId="{0D8D08D8-6F56-4DA1-BD45-11D1E8523414}" srcOrd="0" destOrd="0" presId="urn:microsoft.com/office/officeart/2005/8/layout/process5"/>
    <dgm:cxn modelId="{444EB4A6-1BF8-42DE-8BD8-4C9BD69EB68E}" type="presOf" srcId="{4AB8F4DA-407F-4AFE-803F-098183D6365C}" destId="{8961B7D2-5211-4B7B-8F56-BA021511998A}" srcOrd="1" destOrd="0" presId="urn:microsoft.com/office/officeart/2005/8/layout/process5"/>
    <dgm:cxn modelId="{6942B0C7-428D-4CE3-8668-FC2C8A8BF4CD}" srcId="{BCD4A5C0-B5D1-40C5-879F-F16B7AFADF87}" destId="{CA0F8DA6-B2CA-4316-B27C-60370DA96212}" srcOrd="1" destOrd="0" parTransId="{6372181A-AAFF-46AD-A493-369D91E0FA84}" sibTransId="{F5550674-3A12-4C36-B2A1-9DEECA4D7D4D}"/>
    <dgm:cxn modelId="{FE301F51-21FE-41E4-A779-3BAC2AE6E23C}" srcId="{BCD4A5C0-B5D1-40C5-879F-F16B7AFADF87}" destId="{526B8E64-19B5-42D1-BB29-74479FDBF0D3}" srcOrd="2" destOrd="0" parTransId="{6B8A121C-5F9B-4F36-A3E2-49506ABE04E3}" sibTransId="{4D079944-B96B-49AA-A1BE-DBDCDC50A23A}"/>
    <dgm:cxn modelId="{6745AF95-DF0C-4516-8C78-F88BDBF4E5BE}" srcId="{BCD4A5C0-B5D1-40C5-879F-F16B7AFADF87}" destId="{BF81D2F6-0226-472E-BDFD-A3CBAC734F4A}" srcOrd="4" destOrd="0" parTransId="{C92CAEEB-25F7-4E49-A51D-0396E68EBF57}" sibTransId="{42F23E19-16DB-491E-B437-F148C787EE3D}"/>
    <dgm:cxn modelId="{7F15B2EB-701C-41A4-8B48-D8E62B3172C8}" type="presOf" srcId="{E1DFFB05-D669-4500-B5B1-6A4C2121CED8}" destId="{ED5D0F5A-289C-4970-BDAD-9FC3377AB99D}" srcOrd="1" destOrd="0" presId="urn:microsoft.com/office/officeart/2005/8/layout/process5"/>
    <dgm:cxn modelId="{ED94DFD1-1D93-459E-99AA-29920CE533A8}" type="presOf" srcId="{F5550674-3A12-4C36-B2A1-9DEECA4D7D4D}" destId="{397D75C0-040D-426D-99A4-AB458D03E4C4}" srcOrd="0" destOrd="0" presId="urn:microsoft.com/office/officeart/2005/8/layout/process5"/>
    <dgm:cxn modelId="{32CFFE19-B0DE-4737-81B3-6907A36348E5}" type="presOf" srcId="{BF81D2F6-0226-472E-BDFD-A3CBAC734F4A}" destId="{62DFAC6F-5A9C-475A-BA5C-AE089463A028}" srcOrd="0" destOrd="0" presId="urn:microsoft.com/office/officeart/2005/8/layout/process5"/>
    <dgm:cxn modelId="{DC730A30-4257-4074-BB60-C02A541BD1FD}" type="presOf" srcId="{4D079944-B96B-49AA-A1BE-DBDCDC50A23A}" destId="{2F6B68E9-398B-49C6-9214-BDC10BC88211}" srcOrd="0" destOrd="0" presId="urn:microsoft.com/office/officeart/2005/8/layout/process5"/>
    <dgm:cxn modelId="{8F80354B-CED3-4195-8BD7-E005D7FFDBD5}" type="presParOf" srcId="{A194F2C3-870F-41EA-AC57-186A51F4C9EA}" destId="{44380C21-2316-49B4-893C-59A83CADE102}" srcOrd="0" destOrd="0" presId="urn:microsoft.com/office/officeart/2005/8/layout/process5"/>
    <dgm:cxn modelId="{0B4DC162-0B29-421C-AB78-5C5F5DAEAF1D}" type="presParOf" srcId="{A194F2C3-870F-41EA-AC57-186A51F4C9EA}" destId="{EDD22880-24D9-4468-8A47-AB887D143D73}" srcOrd="1" destOrd="0" presId="urn:microsoft.com/office/officeart/2005/8/layout/process5"/>
    <dgm:cxn modelId="{CD3872B3-61A5-4EA7-9522-1E1C981700EE}" type="presParOf" srcId="{EDD22880-24D9-4468-8A47-AB887D143D73}" destId="{ED5D0F5A-289C-4970-BDAD-9FC3377AB99D}" srcOrd="0" destOrd="0" presId="urn:microsoft.com/office/officeart/2005/8/layout/process5"/>
    <dgm:cxn modelId="{C707AE94-51CA-4E75-B1F9-9C78642295DD}" type="presParOf" srcId="{A194F2C3-870F-41EA-AC57-186A51F4C9EA}" destId="{21C232EC-1B24-4142-BFB7-8BDF2C2D0C58}" srcOrd="2" destOrd="0" presId="urn:microsoft.com/office/officeart/2005/8/layout/process5"/>
    <dgm:cxn modelId="{CF528ABD-913B-49C0-BC83-F89C22CE736D}" type="presParOf" srcId="{A194F2C3-870F-41EA-AC57-186A51F4C9EA}" destId="{397D75C0-040D-426D-99A4-AB458D03E4C4}" srcOrd="3" destOrd="0" presId="urn:microsoft.com/office/officeart/2005/8/layout/process5"/>
    <dgm:cxn modelId="{EE1434AB-19BE-4D87-BE64-CF303229BAFD}" type="presParOf" srcId="{397D75C0-040D-426D-99A4-AB458D03E4C4}" destId="{98F14C6A-0EA4-45ED-AB9A-6B819A0A59E7}" srcOrd="0" destOrd="0" presId="urn:microsoft.com/office/officeart/2005/8/layout/process5"/>
    <dgm:cxn modelId="{FCC64F97-1C99-4AAF-9E2B-3436F3A0BB4A}" type="presParOf" srcId="{A194F2C3-870F-41EA-AC57-186A51F4C9EA}" destId="{8F64DD52-6AFB-4145-BB3D-4A0802875DEA}" srcOrd="4" destOrd="0" presId="urn:microsoft.com/office/officeart/2005/8/layout/process5"/>
    <dgm:cxn modelId="{82A426F7-7645-4F3A-A0C2-AD2D3D2DE6FE}" type="presParOf" srcId="{A194F2C3-870F-41EA-AC57-186A51F4C9EA}" destId="{2F6B68E9-398B-49C6-9214-BDC10BC88211}" srcOrd="5" destOrd="0" presId="urn:microsoft.com/office/officeart/2005/8/layout/process5"/>
    <dgm:cxn modelId="{89F607BA-B32A-41CA-B938-F6E2EE92A8FF}" type="presParOf" srcId="{2F6B68E9-398B-49C6-9214-BDC10BC88211}" destId="{2A690405-4FFD-4D48-BD3F-E27A300CB1C7}" srcOrd="0" destOrd="0" presId="urn:microsoft.com/office/officeart/2005/8/layout/process5"/>
    <dgm:cxn modelId="{3B6DD09A-8906-410A-8DE7-EAD052D0BC28}" type="presParOf" srcId="{A194F2C3-870F-41EA-AC57-186A51F4C9EA}" destId="{E33364D3-CB8E-4158-8349-5AFED1DD9734}" srcOrd="6" destOrd="0" presId="urn:microsoft.com/office/officeart/2005/8/layout/process5"/>
    <dgm:cxn modelId="{D7222D59-C85B-446A-BF2F-A8E26C2868CA}" type="presParOf" srcId="{A194F2C3-870F-41EA-AC57-186A51F4C9EA}" destId="{0D8D08D8-6F56-4DA1-BD45-11D1E8523414}" srcOrd="7" destOrd="0" presId="urn:microsoft.com/office/officeart/2005/8/layout/process5"/>
    <dgm:cxn modelId="{3D8DD93F-DDF4-421A-A1D6-7E88858C5B95}" type="presParOf" srcId="{0D8D08D8-6F56-4DA1-BD45-11D1E8523414}" destId="{8961B7D2-5211-4B7B-8F56-BA021511998A}" srcOrd="0" destOrd="0" presId="urn:microsoft.com/office/officeart/2005/8/layout/process5"/>
    <dgm:cxn modelId="{330BA515-945D-4489-9C07-71D01348EA46}" type="presParOf" srcId="{A194F2C3-870F-41EA-AC57-186A51F4C9EA}" destId="{62DFAC6F-5A9C-475A-BA5C-AE089463A028}" srcOrd="8" destOrd="0" presId="urn:microsoft.com/office/officeart/2005/8/layout/process5"/>
    <dgm:cxn modelId="{0AFB1FC1-194D-4BF7-9C6E-955F79FF7B80}" type="presParOf" srcId="{A194F2C3-870F-41EA-AC57-186A51F4C9EA}" destId="{8C4E9162-E3C2-4960-810F-A45BA9A44288}" srcOrd="9" destOrd="0" presId="urn:microsoft.com/office/officeart/2005/8/layout/process5"/>
    <dgm:cxn modelId="{02C41C3F-933E-4178-B802-E0562E066A5F}" type="presParOf" srcId="{8C4E9162-E3C2-4960-810F-A45BA9A44288}" destId="{ABF4361A-ED65-4686-8389-B4FCB6401E6A}" srcOrd="0" destOrd="0" presId="urn:microsoft.com/office/officeart/2005/8/layout/process5"/>
    <dgm:cxn modelId="{2A18A4F7-02C9-4243-AD10-D7CC3C3DEE9D}" type="presParOf" srcId="{A194F2C3-870F-41EA-AC57-186A51F4C9EA}" destId="{295E41E8-7469-4DFA-9EB4-8418050E81A2}" srcOrd="10" destOrd="0" presId="urn:microsoft.com/office/officeart/2005/8/layout/process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355A55F-1A02-4783-93FD-D2826F7193F4}" type="datetimeFigureOut">
              <a:rPr lang="ru-RU"/>
              <a:pPr>
                <a:defRPr/>
              </a:pPr>
              <a:t>11.11.2016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E307805-B4FA-4771-BDCB-A6DD57F8A2F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Рисунок – ж. Новый солдат № 82</a:t>
            </a:r>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6E5DF8-2903-482D-B896-A2E1EFC383E6}" type="slidenum">
              <a:rPr lang="ru-RU">
                <a:cs typeface="Arial" charset="0"/>
              </a:rPr>
              <a:pPr fontAlgn="base">
                <a:spcBef>
                  <a:spcPct val="0"/>
                </a:spcBef>
                <a:spcAft>
                  <a:spcPct val="0"/>
                </a:spcAft>
              </a:pPr>
              <a:t>1</a:t>
            </a:fld>
            <a:endParaRPr lang="ru-RU">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 </a:t>
            </a:r>
          </a:p>
          <a:p>
            <a:pPr>
              <a:spcBef>
                <a:spcPct val="0"/>
              </a:spcBef>
            </a:pPr>
            <a:r>
              <a:rPr lang="ru-RU" smtClean="0">
                <a:ea typeface="Calibri" pitchFamily="34" charset="0"/>
                <a:cs typeface="Times New Roman" pitchFamily="18" charset="0"/>
              </a:rPr>
              <a:t>Адрес рисунка – </a:t>
            </a:r>
            <a:r>
              <a:rPr lang="sq-AL" smtClean="0">
                <a:ea typeface="Calibri" pitchFamily="34" charset="0"/>
                <a:cs typeface="Times New Roman" pitchFamily="18" charset="0"/>
              </a:rPr>
              <a:t>http://upload.wikimedia.org/wikipedia/commons/6/67/Pedro_Berruguete_-_Saint_Dominic_Presiding_over_an_Auto-da-fe_%281475%29.jpg?uselang=ru</a:t>
            </a:r>
            <a:endParaRPr lang="ru-RU" smtClean="0">
              <a:ea typeface="Calibri" pitchFamily="34" charset="0"/>
              <a:cs typeface="Times New Roman" pitchFamily="18" charset="0"/>
            </a:endParaRPr>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E0A19-08C1-447E-8CB6-4F025FEC57E2}" type="slidenum">
              <a:rPr lang="ru-RU">
                <a:cs typeface="Arial" charset="0"/>
              </a:rPr>
              <a:pPr fontAlgn="base">
                <a:spcBef>
                  <a:spcPct val="0"/>
                </a:spcBef>
                <a:spcAft>
                  <a:spcPct val="0"/>
                </a:spcAft>
              </a:pPr>
              <a:t>11</a:t>
            </a:fld>
            <a:endParaRPr lang="ru-RU">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p:txBody>
      </p:sp>
      <p:sp>
        <p:nvSpPr>
          <p:cNvPr id="368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D057CF-C654-42E2-B1AC-76857C93F353}" type="slidenum">
              <a:rPr lang="ru-RU">
                <a:cs typeface="Arial" charset="0"/>
              </a:rPr>
              <a:pPr fontAlgn="base">
                <a:spcBef>
                  <a:spcPct val="0"/>
                </a:spcBef>
                <a:spcAft>
                  <a:spcPct val="0"/>
                </a:spcAft>
              </a:pPr>
              <a:t>12</a:t>
            </a:fld>
            <a:endParaRPr lang="ru-RU">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a:t>
            </a:r>
          </a:p>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p:txBody>
      </p:sp>
      <p:sp>
        <p:nvSpPr>
          <p:cNvPr id="389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3B3A47-29E2-4E07-9C4B-C62D1B17A673}" type="slidenum">
              <a:rPr lang="ru-RU">
                <a:cs typeface="Arial" charset="0"/>
              </a:rPr>
              <a:pPr fontAlgn="base">
                <a:spcBef>
                  <a:spcPct val="0"/>
                </a:spcBef>
                <a:spcAft>
                  <a:spcPct val="0"/>
                </a:spcAft>
              </a:pPr>
              <a:t>13</a:t>
            </a:fld>
            <a:endParaRPr lang="ru-RU">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p:cNvSpPr>
          <p:nvPr>
            <p:ph type="sldImg"/>
          </p:nvPr>
        </p:nvSpPr>
        <p:spPr bwMode="auto">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p:txBody>
      </p:sp>
      <p:sp>
        <p:nvSpPr>
          <p:cNvPr id="409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E8C6B0-39E0-438B-A08B-E7D5A9FCF19A}" type="slidenum">
              <a:rPr lang="ru-RU">
                <a:cs typeface="Arial" charset="0"/>
              </a:rPr>
              <a:pPr fontAlgn="base">
                <a:spcBef>
                  <a:spcPct val="0"/>
                </a:spcBef>
                <a:spcAft>
                  <a:spcPct val="0"/>
                </a:spcAft>
              </a:pPr>
              <a:t>14</a:t>
            </a:fld>
            <a:endParaRPr lang="ru-RU">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bwMode="auto">
          <a:noFill/>
          <a:ln>
            <a:solidFill>
              <a:srgbClr val="000000"/>
            </a:solidFill>
            <a:miter lim="800000"/>
            <a:headEnd/>
            <a:tailEnd/>
          </a:ln>
        </p:spPr>
      </p:sp>
      <p:sp>
        <p:nvSpPr>
          <p:cNvPr id="430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30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828E55-A183-42A0-839D-C069575FD2CB}" type="slidenum">
              <a:rPr lang="ru-RU">
                <a:cs typeface="Arial" charset="0"/>
              </a:rPr>
              <a:pPr fontAlgn="base">
                <a:spcBef>
                  <a:spcPct val="0"/>
                </a:spcBef>
                <a:spcAft>
                  <a:spcPct val="0"/>
                </a:spcAft>
              </a:pPr>
              <a:t>15</a:t>
            </a:fld>
            <a:endParaRPr lang="ru-RU">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bwMode="auto">
          <a:noFill/>
          <a:ln>
            <a:solidFill>
              <a:srgbClr val="000000"/>
            </a:solidFill>
            <a:miter lim="800000"/>
            <a:headEnd/>
            <a:tailEnd/>
          </a:ln>
        </p:spPr>
      </p:sp>
      <p:sp>
        <p:nvSpPr>
          <p:cNvPr id="450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50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BA7950-8771-4472-B9BC-9E84B8B7DFF5}" type="slidenum">
              <a:rPr lang="ru-RU">
                <a:cs typeface="Arial" charset="0"/>
              </a:rPr>
              <a:pPr fontAlgn="base">
                <a:spcBef>
                  <a:spcPct val="0"/>
                </a:spcBef>
                <a:spcAft>
                  <a:spcPct val="0"/>
                </a:spcAft>
              </a:pPr>
              <a:t>16</a:t>
            </a:fld>
            <a:endParaRPr lang="ru-RU">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p:cNvSpPr>
          <p:nvPr>
            <p:ph type="sldImg"/>
          </p:nvPr>
        </p:nvSpPr>
        <p:spPr bwMode="auto">
          <a:noFill/>
          <a:ln>
            <a:solidFill>
              <a:srgbClr val="000000"/>
            </a:solidFill>
            <a:miter lim="800000"/>
            <a:headEnd/>
            <a:tailEnd/>
          </a:ln>
        </p:spPr>
      </p:sp>
      <p:sp>
        <p:nvSpPr>
          <p:cNvPr id="471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71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24A185-46AB-431C-9CA2-9DF82B7CD2A9}" type="slidenum">
              <a:rPr lang="ru-RU">
                <a:cs typeface="Arial" charset="0"/>
              </a:rPr>
              <a:pPr fontAlgn="base">
                <a:spcBef>
                  <a:spcPct val="0"/>
                </a:spcBef>
                <a:spcAft>
                  <a:spcPct val="0"/>
                </a:spcAft>
              </a:pPr>
              <a:t>17</a:t>
            </a:fld>
            <a:endParaRPr lang="ru-RU">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Образ слайда 1"/>
          <p:cNvSpPr>
            <a:spLocks noGrp="1" noRot="1" noChangeAspect="1"/>
          </p:cNvSpPr>
          <p:nvPr>
            <p:ph type="sldImg"/>
          </p:nvPr>
        </p:nvSpPr>
        <p:spPr bwMode="auto">
          <a:noFill/>
          <a:ln>
            <a:solidFill>
              <a:srgbClr val="000000"/>
            </a:solidFill>
            <a:miter lim="800000"/>
            <a:headEnd/>
            <a:tailEnd/>
          </a:ln>
        </p:spPr>
      </p:sp>
      <p:sp>
        <p:nvSpPr>
          <p:cNvPr id="491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91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6EE2E0-2266-4269-8498-3F2F57857C3C}" type="slidenum">
              <a:rPr lang="ru-RU">
                <a:cs typeface="Arial" charset="0"/>
              </a:rPr>
              <a:pPr fontAlgn="base">
                <a:spcBef>
                  <a:spcPct val="0"/>
                </a:spcBef>
                <a:spcAft>
                  <a:spcPct val="0"/>
                </a:spcAft>
              </a:pPr>
              <a:t>18</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(справа)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4C3119-45DC-4C19-AFCA-9CA3EB6A3A52}" type="slidenum">
              <a:rPr lang="ru-RU">
                <a:cs typeface="Arial" charset="0"/>
              </a:rPr>
              <a:pPr fontAlgn="base">
                <a:spcBef>
                  <a:spcPct val="0"/>
                </a:spcBef>
                <a:spcAft>
                  <a:spcPct val="0"/>
                </a:spcAft>
              </a:pPr>
              <a:t>2</a:t>
            </a:fld>
            <a:endParaRPr lang="ru-RU">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23CD5C-4B6E-4CE1-BE6A-74BD42054002}" type="slidenum">
              <a:rPr lang="ru-RU">
                <a:cs typeface="Arial" charset="0"/>
              </a:rPr>
              <a:pPr fontAlgn="base">
                <a:spcBef>
                  <a:spcPct val="0"/>
                </a:spcBef>
                <a:spcAft>
                  <a:spcPct val="0"/>
                </a:spcAft>
              </a:pPr>
              <a:t>3</a:t>
            </a:fld>
            <a:endParaRPr lang="ru-RU">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5478B6-F3D7-4181-9E19-F68C2DD0378D}" type="slidenum">
              <a:rPr lang="ru-RU">
                <a:cs typeface="Arial" charset="0"/>
              </a:rPr>
              <a:pPr fontAlgn="base">
                <a:spcBef>
                  <a:spcPct val="0"/>
                </a:spcBef>
                <a:spcAft>
                  <a:spcPct val="0"/>
                </a:spcAft>
              </a:pPr>
              <a:t>4</a:t>
            </a:fld>
            <a:endParaRPr lang="ru-RU">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9D3C35-A636-4F27-88D7-9A20E9DBEEAA}" type="slidenum">
              <a:rPr lang="ru-RU">
                <a:cs typeface="Arial" charset="0"/>
              </a:rPr>
              <a:pPr fontAlgn="base">
                <a:spcBef>
                  <a:spcPct val="0"/>
                </a:spcBef>
                <a:spcAft>
                  <a:spcPct val="0"/>
                </a:spcAft>
              </a:pPr>
              <a:t>5</a:t>
            </a:fld>
            <a:endParaRPr lang="ru-RU">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схемы.</a:t>
            </a:r>
          </a:p>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D45B4B-5694-479A-B188-B7D71AE93F02}" type="slidenum">
              <a:rPr lang="ru-RU">
                <a:cs typeface="Arial" charset="0"/>
              </a:rPr>
              <a:pPr fontAlgn="base">
                <a:spcBef>
                  <a:spcPct val="0"/>
                </a:spcBef>
                <a:spcAft>
                  <a:spcPct val="0"/>
                </a:spcAft>
              </a:pPr>
              <a:t>7</a:t>
            </a:fld>
            <a:endParaRPr lang="ru-RU">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схемы.</a:t>
            </a:r>
          </a:p>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p:txBody>
      </p:sp>
      <p:sp>
        <p:nvSpPr>
          <p:cNvPr id="2867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D35441-0CE0-434A-9012-1BA5A8706285}" type="slidenum">
              <a:rPr lang="ru-RU">
                <a:cs typeface="Arial" charset="0"/>
              </a:rPr>
              <a:pPr fontAlgn="base">
                <a:spcBef>
                  <a:spcPct val="0"/>
                </a:spcBef>
                <a:spcAft>
                  <a:spcPct val="0"/>
                </a:spcAft>
              </a:pPr>
              <a:t>8</a:t>
            </a:fld>
            <a:endParaRPr lang="ru-RU">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p:txBody>
      </p:sp>
      <p:sp>
        <p:nvSpPr>
          <p:cNvPr id="30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C9A117-0CD8-4315-AA0C-357E70576AA9}" type="slidenum">
              <a:rPr lang="ru-RU">
                <a:cs typeface="Arial" charset="0"/>
              </a:rPr>
              <a:pPr fontAlgn="base">
                <a:spcBef>
                  <a:spcPct val="0"/>
                </a:spcBef>
                <a:spcAft>
                  <a:spcPct val="0"/>
                </a:spcAft>
              </a:pPr>
              <a:t>9</a:t>
            </a:fld>
            <a:endParaRPr lang="ru-RU">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p:txBody>
      </p:sp>
      <p:sp>
        <p:nvSpPr>
          <p:cNvPr id="32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48DE99-8053-431D-A627-F9F76428B2CC}" type="slidenum">
              <a:rPr lang="ru-RU">
                <a:cs typeface="Arial" charset="0"/>
              </a:rPr>
              <a:pPr fontAlgn="base">
                <a:spcBef>
                  <a:spcPct val="0"/>
                </a:spcBef>
                <a:spcAft>
                  <a:spcPct val="0"/>
                </a:spcAft>
              </a:pPr>
              <a:t>10</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81DE630-C484-4F98-9A0D-CC228EB85599}" type="datetimeFigureOut">
              <a:rPr lang="ru-RU"/>
              <a:pPr>
                <a:defRPr/>
              </a:pPr>
              <a:t>11.11.2016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6648EB-16A3-409C-999D-CD80D1A925D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D1B43D0-CE0F-488E-956A-F74D7B6BEF4E}" type="datetimeFigureOut">
              <a:rPr lang="ru-RU"/>
              <a:pPr>
                <a:defRPr/>
              </a:pPr>
              <a:t>11.11.2016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4CD2C39-44B6-47CF-B6E3-17CBB51ABA8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5F0DEC4-1291-44AD-B02B-7125F9F5AA39}" type="datetimeFigureOut">
              <a:rPr lang="ru-RU"/>
              <a:pPr>
                <a:defRPr/>
              </a:pPr>
              <a:t>11.11.2016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B32FDC-02D9-448E-9039-B3A14384A17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D433036F-4796-4EA5-BEB0-88B5C3BFACEC}" type="datetimeFigureOut">
              <a:rPr lang="ru-RU"/>
              <a:pPr>
                <a:defRPr/>
              </a:pPr>
              <a:t>11.11.2016</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29EF3DBC-278F-4F95-B9D2-C36431FCBE9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5D16573-F5D6-4093-882E-02651CE7B5BE}" type="datetimeFigureOut">
              <a:rPr lang="ru-RU"/>
              <a:pPr>
                <a:defRPr/>
              </a:pPr>
              <a:t>11.11.2016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9F6B2F7-810C-42B1-B5D1-F121BAE208D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B13084A2-2E15-4E77-B0B6-476CEB580D2E}" type="datetimeFigureOut">
              <a:rPr lang="ru-RU"/>
              <a:pPr>
                <a:defRPr/>
              </a:pPr>
              <a:t>11.11.2016</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7E1E1E6D-AEF5-47FD-8D99-3342D0EAC6C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272AFF3-FFB4-44B5-95FA-8D867EC4C5B3}" type="datetimeFigureOut">
              <a:rPr lang="ru-RU"/>
              <a:pPr>
                <a:defRPr/>
              </a:pPr>
              <a:t>11.11.2016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FD9C785-B83F-41DC-B34F-235634B00D2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9F7DDF7D-B1D2-42BD-AA12-B78DEF9ED03A}" type="datetimeFigureOut">
              <a:rPr lang="ru-RU"/>
              <a:pPr>
                <a:defRPr/>
              </a:pPr>
              <a:t>11.11.2016</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7B264283-3983-404B-9319-0BA33FACCC24}"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57225"/>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62EA6058-29CB-49B6-A1A9-49941DB287DF}" type="datetimeFigureOut">
              <a:rPr lang="ru-RU"/>
              <a:pPr>
                <a:defRPr/>
              </a:pPr>
              <a:t>11.11.2016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A48848F4-AB60-4D4E-87CF-3936929EAC4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C8C89E0-3592-4AA8-BD8F-9A0CC67260C3}" type="datetimeFigureOut">
              <a:rPr lang="ru-RU"/>
              <a:pPr>
                <a:defRPr/>
              </a:pPr>
              <a:t>11.11.2016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4B2090F-9142-4257-83F3-A0F887EC1CA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723CFD1-F128-4C24-99E7-99A0E8ADFDF3}" type="datetimeFigureOut">
              <a:rPr lang="ru-RU"/>
              <a:pPr>
                <a:defRPr/>
              </a:pPr>
              <a:t>11.11.2016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150A71D-AD18-4774-A44E-8A723366555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0582E0D-F117-4E1D-93A7-3B0F66D5B8B7}" type="datetimeFigureOut">
              <a:rPr lang="ru-RU"/>
              <a:pPr>
                <a:defRPr/>
              </a:pPr>
              <a:t>11.11.2016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6B4D97A-762A-417A-840A-62B34BA64AC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69" r:id="rId5"/>
    <p:sldLayoutId id="2147483674" r:id="rId6"/>
    <p:sldLayoutId id="2147483675" r:id="rId7"/>
    <p:sldLayoutId id="2147483668" r:id="rId8"/>
    <p:sldLayoutId id="2147483667" r:id="rId9"/>
    <p:sldLayoutId id="2147483666" r:id="rId10"/>
    <p:sldLayoutId id="2147483665" r:id="rId11"/>
  </p:sldLayoutIdLst>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image" Target="../media/image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19475" y="3311525"/>
            <a:ext cx="2281238" cy="3240088"/>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49550" cy="369887"/>
          </a:xfrm>
          <a:prstGeom prst="rect">
            <a:avLst/>
          </a:prstGeom>
          <a:noFill/>
          <a:ln w="9525">
            <a:noFill/>
            <a:miter lim="800000"/>
            <a:headEnd/>
            <a:tailEnd/>
          </a:ln>
        </p:spPr>
        <p:txBody>
          <a:bodyPr wrap="none">
            <a:spAutoFit/>
          </a:bodyPr>
          <a:lstStyle/>
          <a:p>
            <a:r>
              <a:rPr lang="ru-RU">
                <a:latin typeface="Comic Sans MS" pitchFamily="66" charset="0"/>
              </a:rPr>
              <a:t>© ООО «Баласс», 2013</a:t>
            </a:r>
          </a:p>
        </p:txBody>
      </p:sp>
      <p:sp>
        <p:nvSpPr>
          <p:cNvPr id="5" name="Подзаголовок 2"/>
          <p:cNvSpPr txBox="1">
            <a:spLocks/>
          </p:cNvSpPr>
          <p:nvPr/>
        </p:nvSpPr>
        <p:spPr>
          <a:xfrm>
            <a:off x="0" y="5894388"/>
            <a:ext cx="8820150" cy="822325"/>
          </a:xfrm>
          <a:prstGeom prst="rect">
            <a:avLst/>
          </a:prstGeom>
        </p:spPr>
        <p:txBody>
          <a:bodyPr anchor="ctr">
            <a:spAutoFit/>
          </a:bodyPr>
          <a:lstStyle/>
          <a:p>
            <a:pPr>
              <a:buFont typeface="Arial" charset="0"/>
              <a:buNone/>
            </a:pPr>
            <a:r>
              <a:rPr lang="ru-RU" sz="1200">
                <a:solidFill>
                  <a:srgbClr val="400000"/>
                </a:solidFill>
              </a:rPr>
              <a:t>МБОУ ВОЙКОВСКАЯ  СОШ</a:t>
            </a:r>
          </a:p>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Всеобщая история. </a:t>
            </a:r>
            <a:r>
              <a:rPr lang="en-US" sz="1200">
                <a:solidFill>
                  <a:srgbClr val="400000"/>
                </a:solidFill>
                <a:latin typeface="Comic Sans MS" pitchFamily="66" charset="0"/>
              </a:rPr>
              <a:t>6</a:t>
            </a:r>
            <a:r>
              <a:rPr lang="ru-RU" sz="1200">
                <a:solidFill>
                  <a:srgbClr val="400000"/>
                </a:solidFill>
                <a:latin typeface="Comic Sans MS" pitchFamily="66" charset="0"/>
              </a:rPr>
              <a:t> класс. История Средних веков  § 14</a:t>
            </a:r>
          </a:p>
          <a:p>
            <a:pPr>
              <a:buFont typeface="Arial" charset="0"/>
              <a:buNone/>
            </a:pPr>
            <a:r>
              <a:rPr lang="ru-RU" sz="1200">
                <a:solidFill>
                  <a:srgbClr val="400000"/>
                </a:solidFill>
                <a:latin typeface="Comic Sans MS" pitchFamily="66" charset="0"/>
              </a:rPr>
              <a:t>Автор презентации: </a:t>
            </a:r>
            <a:r>
              <a:rPr lang="ru-RU" sz="1200">
                <a:solidFill>
                  <a:srgbClr val="400000"/>
                </a:solidFill>
              </a:rPr>
              <a:t>КВАН Г.Д.</a:t>
            </a:r>
            <a:r>
              <a:rPr lang="ru-RU" sz="1200">
                <a:solidFill>
                  <a:srgbClr val="400000"/>
                </a:solidFill>
                <a:latin typeface="Comic Sans MS" pitchFamily="66" charset="0"/>
              </a:rPr>
              <a:t>учитель</a:t>
            </a:r>
            <a:r>
              <a:rPr lang="ru-RU" sz="1200">
                <a:solidFill>
                  <a:srgbClr val="400000"/>
                </a:solidFill>
              </a:rPr>
              <a:t> истории </a:t>
            </a:r>
            <a:endParaRPr lang="ru-RU" sz="1200">
              <a:solidFill>
                <a:srgbClr val="400000"/>
              </a:solidFill>
              <a:latin typeface="Comic Sans MS" pitchFamily="66" charset="0"/>
            </a:endParaRPr>
          </a:p>
        </p:txBody>
      </p:sp>
      <p:pic>
        <p:nvPicPr>
          <p:cNvPr id="14340" name="Рисунок 6"/>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0" y="0"/>
            <a:ext cx="9144000" cy="736600"/>
          </a:xfrm>
          <a:prstGeom prst="rect">
            <a:avLst/>
          </a:prstGeom>
          <a:noFill/>
          <a:ln w="9525">
            <a:noFill/>
            <a:miter lim="800000"/>
            <a:headEnd/>
            <a:tailEnd/>
          </a:ln>
        </p:spPr>
      </p:pic>
      <p:sp>
        <p:nvSpPr>
          <p:cNvPr id="8" name="Заголовок 7"/>
          <p:cNvSpPr>
            <a:spLocks noGrp="1"/>
          </p:cNvSpPr>
          <p:nvPr>
            <p:ph type="ctrTitle"/>
          </p:nvPr>
        </p:nvSpPr>
        <p:spPr/>
        <p:txBody>
          <a:bodyPr/>
          <a:lstStyle/>
          <a:p>
            <a:pPr fontAlgn="auto">
              <a:spcAft>
                <a:spcPts val="0"/>
              </a:spcAft>
              <a:defRPr/>
            </a:pPr>
            <a:r>
              <a:rPr lang="ru-RU" dirty="0" smtClean="0"/>
              <a:t>СИЛА КАТОЛИЧЕСКОЙ ЦЕРКВИ</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1430179"/>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4013" fontAlgn="auto">
              <a:spcBef>
                <a:spcPts val="0"/>
              </a:spcBef>
              <a:spcAft>
                <a:spcPts val="0"/>
              </a:spcAft>
              <a:defRPr/>
            </a:pPr>
            <a:r>
              <a:rPr lang="ru-RU" sz="2600" b="1" dirty="0">
                <a:solidFill>
                  <a:srgbClr val="0070C0"/>
                </a:solidFill>
                <a:latin typeface="+mn-lt"/>
                <a:cs typeface="+mn-cs"/>
              </a:rPr>
              <a:t>Повышенный уровень. </a:t>
            </a:r>
            <a:r>
              <a:rPr lang="ru-RU" sz="2600" dirty="0">
                <a:latin typeface="+mn-lt"/>
                <a:cs typeface="+mn-cs"/>
              </a:rPr>
              <a:t>Определи и впиши в схему, какие действия Папы Римского</a:t>
            </a:r>
          </a:p>
          <a:p>
            <a:pPr fontAlgn="auto">
              <a:spcBef>
                <a:spcPts val="0"/>
              </a:spcBef>
              <a:spcAft>
                <a:spcPts val="0"/>
              </a:spcAft>
              <a:defRPr/>
            </a:pPr>
            <a:r>
              <a:rPr lang="ru-RU" sz="2600" dirty="0">
                <a:latin typeface="+mn-lt"/>
                <a:cs typeface="+mn-cs"/>
              </a:rPr>
              <a:t>привели к значительному усилению его власти.</a:t>
            </a:r>
            <a:endParaRPr lang="ru-RU" sz="2600" dirty="0">
              <a:latin typeface="+mn-lt"/>
              <a:cs typeface="+mn-cs"/>
            </a:endParaRPr>
          </a:p>
        </p:txBody>
      </p:sp>
      <p:pic>
        <p:nvPicPr>
          <p:cNvPr id="31748"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1" name="Заголовок 10"/>
          <p:cNvSpPr>
            <a:spLocks noGrp="1"/>
          </p:cNvSpPr>
          <p:nvPr>
            <p:ph type="title"/>
          </p:nvPr>
        </p:nvSpPr>
        <p:spPr/>
        <p:txBody>
          <a:bodyPr/>
          <a:lstStyle/>
          <a:p>
            <a:pPr fontAlgn="auto">
              <a:spcAft>
                <a:spcPts val="0"/>
              </a:spcAft>
              <a:defRPr/>
            </a:pPr>
            <a:r>
              <a:rPr lang="ru-RU" sz="2800" dirty="0" smtClean="0"/>
              <a:t>КТО ГЛАВНЕЕ – ПАПА ИЛИ ИМПЕРАТОР?</a:t>
            </a:r>
            <a:endParaRPr lang="ru-RU" sz="2800" dirty="0"/>
          </a:p>
        </p:txBody>
      </p:sp>
      <p:graphicFrame>
        <p:nvGraphicFramePr>
          <p:cNvPr id="12" name="Схема 11"/>
          <p:cNvGraphicFramePr/>
          <p:nvPr/>
        </p:nvGraphicFramePr>
        <p:xfrm>
          <a:off x="251520" y="2461344"/>
          <a:ext cx="864096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987504"/>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2425" fontAlgn="auto">
              <a:spcBef>
                <a:spcPts val="0"/>
              </a:spcBef>
              <a:spcAft>
                <a:spcPts val="0"/>
              </a:spcAft>
              <a:defRPr/>
            </a:pPr>
            <a:r>
              <a:rPr lang="ru-RU" sz="2600" b="1" dirty="0">
                <a:solidFill>
                  <a:srgbClr val="0070C0"/>
                </a:solidFill>
                <a:latin typeface="+mn-lt"/>
                <a:cs typeface="+mn-cs"/>
              </a:rPr>
              <a:t>Необходимый уровень. </a:t>
            </a:r>
            <a:r>
              <a:rPr lang="ru-RU" sz="2600" dirty="0">
                <a:latin typeface="+mn-lt"/>
                <a:cs typeface="+mn-cs"/>
              </a:rPr>
              <a:t>Дай определение понятиям</a:t>
            </a:r>
            <a:endParaRPr lang="ru-RU" sz="2600" dirty="0">
              <a:latin typeface="+mn-lt"/>
              <a:cs typeface="+mn-cs"/>
            </a:endParaRPr>
          </a:p>
        </p:txBody>
      </p:sp>
      <p:pic>
        <p:nvPicPr>
          <p:cNvPr id="3379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6" name="Заголовок 5"/>
          <p:cNvSpPr>
            <a:spLocks noGrp="1"/>
          </p:cNvSpPr>
          <p:nvPr>
            <p:ph type="title"/>
          </p:nvPr>
        </p:nvSpPr>
        <p:spPr/>
        <p:txBody>
          <a:bodyPr>
            <a:normAutofit fontScale="90000"/>
          </a:bodyPr>
          <a:lstStyle/>
          <a:p>
            <a:pPr fontAlgn="auto">
              <a:spcAft>
                <a:spcPts val="0"/>
              </a:spcAft>
              <a:defRPr/>
            </a:pPr>
            <a:r>
              <a:rPr lang="ru-RU" dirty="0" smtClean="0"/>
              <a:t>«ИНАКОМЫСЛЯЩИЕ»</a:t>
            </a:r>
            <a:endParaRPr lang="ru-RU" dirty="0"/>
          </a:p>
        </p:txBody>
      </p:sp>
      <p:pic>
        <p:nvPicPr>
          <p:cNvPr id="13" name="Рисунок 12"/>
          <p:cNvPicPr>
            <a:picLocks noChangeAspect="1"/>
          </p:cNvPicPr>
          <p:nvPr/>
        </p:nvPicPr>
        <p:blipFill>
          <a:blip r:embed="rId5" cstate="email">
            <a:extLst>
              <a:ext uri="{28A0092B-C50C-407E-A947-70E740481C1C}"/>
            </a:extLst>
          </a:blip>
          <a:stretch>
            <a:fillRect/>
          </a:stretch>
        </p:blipFill>
        <p:spPr>
          <a:xfrm>
            <a:off x="252000" y="2102590"/>
            <a:ext cx="2810025" cy="4531388"/>
          </a:xfrm>
          <a:prstGeom prst="roundRect">
            <a:avLst>
              <a:gd name="adj" fmla="val 9113"/>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5" name="Таблица 14"/>
          <p:cNvGraphicFramePr>
            <a:graphicFrameLocks noGrp="1"/>
          </p:cNvGraphicFramePr>
          <p:nvPr/>
        </p:nvGraphicFramePr>
        <p:xfrm>
          <a:off x="3203575" y="2101850"/>
          <a:ext cx="5688013" cy="4532313"/>
        </p:xfrm>
        <a:graphic>
          <a:graphicData uri="http://schemas.openxmlformats.org/drawingml/2006/table">
            <a:tbl>
              <a:tblPr firstRow="1" bandRow="1">
                <a:tableStyleId>{5940675A-B579-460E-94D1-54222C63F5DA}</a:tableStyleId>
              </a:tblPr>
              <a:tblGrid>
                <a:gridCol w="2376263"/>
                <a:gridCol w="3311888"/>
              </a:tblGrid>
              <a:tr h="1132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Ересь </a:t>
                      </a:r>
                    </a:p>
                    <a:p>
                      <a:endParaRPr lang="ru-RU" sz="2800" b="0" i="0" u="none" strike="noStrike" kern="1200" baseline="0" dirty="0" smtClean="0">
                        <a:solidFill>
                          <a:schemeClr val="lt1"/>
                        </a:solidFill>
                        <a:latin typeface="+mn-lt"/>
                        <a:ea typeface="+mn-ea"/>
                        <a:cs typeface="+mn-cs"/>
                      </a:endParaRPr>
                    </a:p>
                  </a:txBody>
                  <a:tcPr>
                    <a:solidFill>
                      <a:schemeClr val="accent4">
                        <a:lumMod val="20000"/>
                        <a:lumOff val="80000"/>
                      </a:schemeClr>
                    </a:solidFill>
                  </a:tcPr>
                </a:tc>
                <a:tc>
                  <a:txBody>
                    <a:bodyPr/>
                    <a:lstStyle/>
                    <a:p>
                      <a:endParaRPr lang="ru-RU" sz="2800" dirty="0"/>
                    </a:p>
                  </a:txBody>
                  <a:tcPr>
                    <a:solidFill>
                      <a:schemeClr val="accent4">
                        <a:lumMod val="20000"/>
                        <a:lumOff val="80000"/>
                      </a:schemeClr>
                    </a:solidFill>
                  </a:tcPr>
                </a:tc>
              </a:tr>
              <a:tr h="1132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Еретик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2800" dirty="0"/>
                    </a:p>
                  </a:txBody>
                  <a:tcPr>
                    <a:solidFill>
                      <a:schemeClr val="accent4">
                        <a:lumMod val="20000"/>
                        <a:lumOff val="80000"/>
                      </a:schemeClr>
                    </a:solidFill>
                  </a:tcPr>
                </a:tc>
                <a:tc>
                  <a:txBody>
                    <a:bodyPr/>
                    <a:lstStyle/>
                    <a:p>
                      <a:endParaRPr lang="ru-RU" sz="2800"/>
                    </a:p>
                  </a:txBody>
                  <a:tcPr>
                    <a:solidFill>
                      <a:schemeClr val="accent4">
                        <a:lumMod val="20000"/>
                        <a:lumOff val="80000"/>
                      </a:schemeClr>
                    </a:solidFill>
                  </a:tcPr>
                </a:tc>
              </a:tr>
              <a:tr h="1132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Инквизиция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2800" dirty="0"/>
                    </a:p>
                  </a:txBody>
                  <a:tcPr>
                    <a:solidFill>
                      <a:schemeClr val="accent4">
                        <a:lumMod val="20000"/>
                        <a:lumOff val="80000"/>
                      </a:schemeClr>
                    </a:solidFill>
                  </a:tcPr>
                </a:tc>
                <a:tc>
                  <a:txBody>
                    <a:bodyPr/>
                    <a:lstStyle/>
                    <a:p>
                      <a:endParaRPr lang="ru-RU" sz="2800"/>
                    </a:p>
                  </a:txBody>
                  <a:tcPr>
                    <a:solidFill>
                      <a:schemeClr val="accent4">
                        <a:lumMod val="20000"/>
                        <a:lumOff val="80000"/>
                      </a:schemeClr>
                    </a:solidFill>
                  </a:tcPr>
                </a:tc>
              </a:tr>
              <a:tr h="1132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Аутодафе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2800" dirty="0"/>
                    </a:p>
                  </a:txBody>
                  <a:tcPr>
                    <a:solidFill>
                      <a:schemeClr val="accent4">
                        <a:lumMod val="20000"/>
                        <a:lumOff val="80000"/>
                      </a:schemeClr>
                    </a:solidFill>
                  </a:tcPr>
                </a:tc>
                <a:tc>
                  <a:txBody>
                    <a:bodyPr/>
                    <a:lstStyle/>
                    <a:p>
                      <a:endParaRPr lang="ru-RU" sz="2800" dirty="0"/>
                    </a:p>
                  </a:txBody>
                  <a:tcPr>
                    <a:solidFill>
                      <a:schemeClr val="accent4">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1872853"/>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2425" fontAlgn="auto">
              <a:spcBef>
                <a:spcPts val="0"/>
              </a:spcBef>
              <a:spcAft>
                <a:spcPts val="0"/>
              </a:spcAft>
              <a:defRPr/>
            </a:pPr>
            <a:r>
              <a:rPr lang="ru-RU" sz="2600" b="1" dirty="0">
                <a:solidFill>
                  <a:srgbClr val="0070C0"/>
                </a:solidFill>
                <a:latin typeface="+mn-lt"/>
                <a:cs typeface="+mn-cs"/>
              </a:rPr>
              <a:t>Повышенный уровень. </a:t>
            </a:r>
            <a:r>
              <a:rPr lang="ru-RU" sz="2600" dirty="0">
                <a:latin typeface="+mn-lt"/>
                <a:cs typeface="+mn-cs"/>
              </a:rPr>
              <a:t>Почему церковь так жестоко расправлялась с еретиками? Можешь ли ты – человек XXI века – оправдать жестокие расправы со средневековыми еретиками?</a:t>
            </a:r>
            <a:endParaRPr lang="ru-RU" sz="2600" dirty="0">
              <a:latin typeface="+mn-lt"/>
              <a:cs typeface="+mn-cs"/>
            </a:endParaRPr>
          </a:p>
        </p:txBody>
      </p:sp>
      <p:pic>
        <p:nvPicPr>
          <p:cNvPr id="35844"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1" name="TextBox 10"/>
          <p:cNvSpPr txBox="1"/>
          <p:nvPr/>
        </p:nvSpPr>
        <p:spPr>
          <a:xfrm>
            <a:off x="3708400" y="2965450"/>
            <a:ext cx="5184775" cy="3786188"/>
          </a:xfrm>
          <a:prstGeom prst="rect">
            <a:avLst/>
          </a:prstGeom>
          <a:solidFill>
            <a:schemeClr val="accent4">
              <a:lumMod val="20000"/>
              <a:lumOff val="80000"/>
            </a:schemeClr>
          </a:solidFill>
          <a:ln>
            <a:solidFill>
              <a:schemeClr val="accent1"/>
            </a:solidFill>
          </a:ln>
        </p:spPr>
        <p:txBody>
          <a:bodyPr>
            <a:spAutoFit/>
          </a:bodyPr>
          <a:lstStyle/>
          <a:p>
            <a:pPr fontAlgn="auto">
              <a:lnSpc>
                <a:spcPct val="150000"/>
              </a:lnSpc>
              <a:spcBef>
                <a:spcPts val="0"/>
              </a:spcBef>
              <a:spcAft>
                <a:spcPts val="0"/>
              </a:spcAft>
              <a:defRPr/>
            </a:pPr>
            <a:r>
              <a:rPr lang="ru-RU" sz="3200" dirty="0">
                <a:latin typeface="+mn-lt"/>
                <a:cs typeface="+mn-cs"/>
              </a:rPr>
              <a:t>1.__________________</a:t>
            </a:r>
          </a:p>
          <a:p>
            <a:pPr fontAlgn="auto">
              <a:lnSpc>
                <a:spcPct val="150000"/>
              </a:lnSpc>
              <a:spcBef>
                <a:spcPts val="0"/>
              </a:spcBef>
              <a:spcAft>
                <a:spcPts val="0"/>
              </a:spcAft>
              <a:defRPr/>
            </a:pPr>
            <a:r>
              <a:rPr lang="ru-RU" sz="3200" dirty="0">
                <a:latin typeface="+mn-lt"/>
                <a:cs typeface="+mn-cs"/>
              </a:rPr>
              <a:t>2.__________________</a:t>
            </a:r>
          </a:p>
          <a:p>
            <a:pPr fontAlgn="auto">
              <a:lnSpc>
                <a:spcPct val="150000"/>
              </a:lnSpc>
              <a:spcBef>
                <a:spcPts val="0"/>
              </a:spcBef>
              <a:spcAft>
                <a:spcPts val="0"/>
              </a:spcAft>
              <a:defRPr/>
            </a:pPr>
            <a:r>
              <a:rPr lang="ru-RU" sz="3200" dirty="0">
                <a:latin typeface="+mn-lt"/>
                <a:cs typeface="+mn-cs"/>
              </a:rPr>
              <a:t>3.__________________</a:t>
            </a:r>
          </a:p>
          <a:p>
            <a:pPr fontAlgn="auto">
              <a:lnSpc>
                <a:spcPct val="150000"/>
              </a:lnSpc>
              <a:spcBef>
                <a:spcPts val="0"/>
              </a:spcBef>
              <a:spcAft>
                <a:spcPts val="0"/>
              </a:spcAft>
              <a:defRPr/>
            </a:pPr>
            <a:r>
              <a:rPr lang="ru-RU" sz="3200" dirty="0">
                <a:latin typeface="+mn-lt"/>
                <a:cs typeface="+mn-cs"/>
              </a:rPr>
              <a:t>….______________________________</a:t>
            </a:r>
            <a:endParaRPr lang="ru-RU" sz="3200" dirty="0">
              <a:latin typeface="+mn-lt"/>
              <a:cs typeface="+mn-cs"/>
            </a:endParaRPr>
          </a:p>
        </p:txBody>
      </p:sp>
      <p:sp>
        <p:nvSpPr>
          <p:cNvPr id="6" name="Заголовок 5"/>
          <p:cNvSpPr>
            <a:spLocks noGrp="1"/>
          </p:cNvSpPr>
          <p:nvPr>
            <p:ph type="title"/>
          </p:nvPr>
        </p:nvSpPr>
        <p:spPr/>
        <p:txBody>
          <a:bodyPr>
            <a:normAutofit fontScale="90000"/>
          </a:bodyPr>
          <a:lstStyle/>
          <a:p>
            <a:pPr fontAlgn="auto">
              <a:spcAft>
                <a:spcPts val="0"/>
              </a:spcAft>
              <a:defRPr/>
            </a:pPr>
            <a:r>
              <a:rPr lang="ru-RU" dirty="0" smtClean="0"/>
              <a:t>«ИНАКОМЫСЛЯЩИЕ»</a:t>
            </a:r>
            <a:endParaRPr lang="ru-RU" dirty="0"/>
          </a:p>
        </p:txBody>
      </p:sp>
      <p:pic>
        <p:nvPicPr>
          <p:cNvPr id="1026" name="Picture 2"/>
          <p:cNvPicPr>
            <a:picLocks noChangeAspect="1" noChangeArrowheads="1"/>
          </p:cNvPicPr>
          <p:nvPr/>
        </p:nvPicPr>
        <p:blipFill>
          <a:blip r:embed="rId5" cstate="email"/>
          <a:srcRect/>
          <a:stretch>
            <a:fillRect/>
          </a:stretch>
        </p:blipFill>
        <p:spPr bwMode="auto">
          <a:xfrm>
            <a:off x="252007" y="2952000"/>
            <a:ext cx="3224887" cy="3816000"/>
          </a:xfrm>
          <a:prstGeom prst="roundRect">
            <a:avLst>
              <a:gd name="adj" fmla="val 10405"/>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Таблица 35"/>
          <p:cNvGraphicFramePr>
            <a:graphicFrameLocks noGrp="1"/>
          </p:cNvGraphicFramePr>
          <p:nvPr/>
        </p:nvGraphicFramePr>
        <p:xfrm>
          <a:off x="251998" y="1196752"/>
          <a:ext cx="8640480" cy="5074920"/>
        </p:xfrm>
        <a:graphic>
          <a:graphicData uri="http://schemas.openxmlformats.org/drawingml/2006/table">
            <a:tbl>
              <a:tblPr firstRow="1" bandRow="1">
                <a:tableStyleId>{5C22544A-7EE6-4342-B048-85BDC9FD1C3A}</a:tableStyleId>
              </a:tblPr>
              <a:tblGrid>
                <a:gridCol w="1439682"/>
                <a:gridCol w="720080"/>
                <a:gridCol w="4320480"/>
                <a:gridCol w="720080"/>
                <a:gridCol w="1440158"/>
              </a:tblGrid>
              <a:tr h="370840">
                <a:tc>
                  <a:txBody>
                    <a:bodyPr/>
                    <a:lstStyle/>
                    <a:p>
                      <a:pPr algn="ctr"/>
                      <a:r>
                        <a:rPr lang="ru-RU" sz="2400" b="0" spc="-150" dirty="0" smtClean="0"/>
                        <a:t>Св. Франциск</a:t>
                      </a:r>
                      <a:endParaRPr lang="ru-RU" sz="2400" b="0" spc="-150" dirty="0"/>
                    </a:p>
                  </a:txBody>
                  <a:tcPr anchor="ctr">
                    <a:solidFill>
                      <a:schemeClr val="accent5">
                        <a:lumMod val="20000"/>
                        <a:lumOff val="80000"/>
                      </a:schemeClr>
                    </a:solidFill>
                  </a:tcPr>
                </a:tc>
                <a:tc>
                  <a:txBody>
                    <a:bodyPr/>
                    <a:lstStyle/>
                    <a:p>
                      <a:endParaRPr lang="ru-RU" sz="2800" dirty="0"/>
                    </a:p>
                  </a:txBody>
                  <a:tcPr>
                    <a:solidFill>
                      <a:schemeClr val="accent5">
                        <a:lumMod val="20000"/>
                        <a:lumOff val="80000"/>
                      </a:schemeClr>
                    </a:solidFill>
                  </a:tcPr>
                </a:tc>
                <a:tc>
                  <a:txBody>
                    <a:bodyPr/>
                    <a:lstStyle/>
                    <a:p>
                      <a:pPr algn="ctr"/>
                      <a:r>
                        <a:rPr lang="ru-RU" sz="2800" dirty="0" smtClean="0"/>
                        <a:t>Признаки</a:t>
                      </a:r>
                      <a:endParaRPr lang="ru-RU" sz="2800" dirty="0"/>
                    </a:p>
                  </a:txBody>
                  <a:tcPr anchor="ctr">
                    <a:solidFill>
                      <a:schemeClr val="accent5">
                        <a:lumMod val="20000"/>
                        <a:lumOff val="80000"/>
                      </a:schemeClr>
                    </a:solidFill>
                  </a:tcPr>
                </a:tc>
                <a:tc>
                  <a:txBody>
                    <a:bodyPr/>
                    <a:lstStyle/>
                    <a:p>
                      <a:endParaRPr lang="ru-RU" sz="2800" dirty="0"/>
                    </a:p>
                  </a:txBody>
                  <a:tcPr>
                    <a:solidFill>
                      <a:schemeClr val="accent5">
                        <a:lumMod val="20000"/>
                        <a:lumOff val="80000"/>
                      </a:schemeClr>
                    </a:solidFill>
                  </a:tcPr>
                </a:tc>
                <a:tc>
                  <a:txBody>
                    <a:bodyPr/>
                    <a:lstStyle/>
                    <a:p>
                      <a:pPr algn="ctr"/>
                      <a:r>
                        <a:rPr lang="ru-RU" sz="2400" b="0" spc="-150" dirty="0" smtClean="0"/>
                        <a:t>Св. Доминик</a:t>
                      </a:r>
                      <a:endParaRPr lang="ru-RU" sz="2400" b="0" spc="-150" dirty="0"/>
                    </a:p>
                  </a:txBody>
                  <a:tcPr anchor="ctr">
                    <a:solidFill>
                      <a:schemeClr val="accent5">
                        <a:lumMod val="20000"/>
                        <a:lumOff val="80000"/>
                      </a:schemeClr>
                    </a:solidFill>
                  </a:tcPr>
                </a:tc>
              </a:tr>
              <a:tr h="370840">
                <a:tc rowSpan="8">
                  <a:txBody>
                    <a:bodyPr/>
                    <a:lstStyle/>
                    <a:p>
                      <a:endParaRPr lang="ru-RU" dirty="0"/>
                    </a:p>
                  </a:txBody>
                  <a:tcPr vert="vert270" anchor="ctr">
                    <a:solidFill>
                      <a:schemeClr val="accent4">
                        <a:lumMod val="20000"/>
                        <a:lumOff val="80000"/>
                      </a:schemeClr>
                    </a:solidFill>
                  </a:tcPr>
                </a:tc>
                <a:tc rowSpan="8">
                  <a:txBody>
                    <a:bodyPr/>
                    <a:lstStyle/>
                    <a:p>
                      <a:endParaRPr lang="ru-RU" sz="2800" dirty="0"/>
                    </a:p>
                  </a:txBody>
                  <a:tcPr>
                    <a:solidFill>
                      <a:schemeClr val="accent4">
                        <a:lumMod val="20000"/>
                        <a:lumOff val="80000"/>
                      </a:schemeClr>
                    </a:solidFill>
                  </a:tcPr>
                </a:tc>
                <a:tc>
                  <a:txBody>
                    <a:bodyPr/>
                    <a:lstStyle/>
                    <a:p>
                      <a:r>
                        <a:rPr lang="ru-RU" sz="2100" dirty="0" smtClean="0"/>
                        <a:t>Нищенствующий монах</a:t>
                      </a:r>
                      <a:endParaRPr lang="ru-RU" sz="2100" dirty="0"/>
                    </a:p>
                  </a:txBody>
                  <a:tcPr>
                    <a:solidFill>
                      <a:schemeClr val="accent4">
                        <a:lumMod val="20000"/>
                        <a:lumOff val="80000"/>
                      </a:schemeClr>
                    </a:solidFill>
                  </a:tcPr>
                </a:tc>
                <a:tc rowSpan="8">
                  <a:txBody>
                    <a:bodyPr/>
                    <a:lstStyle/>
                    <a:p>
                      <a:endParaRPr lang="ru-RU" sz="2800" dirty="0"/>
                    </a:p>
                  </a:txBody>
                  <a:tcPr>
                    <a:solidFill>
                      <a:schemeClr val="accent4">
                        <a:lumMod val="20000"/>
                        <a:lumOff val="80000"/>
                      </a:schemeClr>
                    </a:solidFill>
                  </a:tcPr>
                </a:tc>
                <a:tc rowSpan="8">
                  <a:txBody>
                    <a:bodyPr/>
                    <a:lstStyle/>
                    <a:p>
                      <a:endParaRPr lang="ru-RU" dirty="0"/>
                    </a:p>
                  </a:txBody>
                  <a:tcPr vert="vert270" anchor="ct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100" dirty="0" smtClean="0"/>
                        <a:t>Говорил о любви к Богу</a:t>
                      </a:r>
                      <a:endParaRPr lang="ru-RU" sz="21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41148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100" dirty="0" smtClean="0"/>
                        <a:t>Стал основателем ордена</a:t>
                      </a:r>
                      <a:endParaRPr lang="ru-RU" sz="21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100" dirty="0" smtClean="0"/>
                        <a:t>Истязал свое «грешное тело»</a:t>
                      </a:r>
                      <a:endParaRPr lang="ru-RU" sz="21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100" dirty="0" smtClean="0"/>
                        <a:t>Укорял людей в отходе от христианства</a:t>
                      </a:r>
                      <a:endParaRPr lang="ru-RU" sz="21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a:p>
                  </a:txBody>
                  <a:tcPr/>
                </a:tc>
                <a:tc vMerge="1">
                  <a:txBody>
                    <a:bodyPr/>
                    <a:lstStyle/>
                    <a:p>
                      <a:endParaRPr lang="ru-RU"/>
                    </a:p>
                  </a:txBody>
                  <a:tcPr/>
                </a:tc>
                <a:tc>
                  <a:txBody>
                    <a:bodyPr/>
                    <a:lstStyle/>
                    <a:p>
                      <a:r>
                        <a:rPr lang="ru-RU" sz="2100" dirty="0" smtClean="0"/>
                        <a:t>Боролся с ересью</a:t>
                      </a: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r>
                        <a:rPr lang="ru-RU" sz="2100" dirty="0" smtClean="0"/>
                        <a:t>Радовался всему миру – творению Божию</a:t>
                      </a: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370840">
                <a:tc vMerge="1">
                  <a:txBody>
                    <a:bodyPr/>
                    <a:lstStyle/>
                    <a:p>
                      <a:pPr algn="ctr"/>
                      <a:endParaRPr lang="ru-RU" sz="28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r>
                        <a:rPr lang="ru-RU" sz="2100" dirty="0" smtClean="0"/>
                        <a:t>Последние дни провел отшельником на горе</a:t>
                      </a:r>
                      <a:endParaRPr lang="ru-RU" sz="2100" dirty="0"/>
                    </a:p>
                  </a:txBody>
                  <a:tcP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vMerge="1">
                  <a:txBody>
                    <a:bodyPr/>
                    <a:lstStyle/>
                    <a:p>
                      <a:pPr algn="ctr"/>
                      <a:endParaRPr lang="ru-RU" sz="2800" dirty="0"/>
                    </a:p>
                  </a:txBody>
                  <a:tcPr vert="vert270" anchor="ctr">
                    <a:solidFill>
                      <a:schemeClr val="accent4">
                        <a:lumMod val="20000"/>
                        <a:lumOff val="80000"/>
                      </a:schemeClr>
                    </a:solidFill>
                  </a:tcPr>
                </a:tc>
              </a:tr>
            </a:tbl>
          </a:graphicData>
        </a:graphic>
      </p:graphicFrame>
      <p:grpSp>
        <p:nvGrpSpPr>
          <p:cNvPr id="42" name="Группа 41"/>
          <p:cNvGrpSpPr>
            <a:grpSpLocks/>
          </p:cNvGrpSpPr>
          <p:nvPr/>
        </p:nvGrpSpPr>
        <p:grpSpPr bwMode="auto">
          <a:xfrm>
            <a:off x="250825" y="1590675"/>
            <a:ext cx="8640763" cy="4002088"/>
            <a:chOff x="251520" y="2060848"/>
            <a:chExt cx="8640480" cy="4002066"/>
          </a:xfrm>
        </p:grpSpPr>
        <p:cxnSp>
          <p:nvCxnSpPr>
            <p:cNvPr id="37" name="Прямая со стрелкой 36"/>
            <p:cNvCxnSpPr/>
            <p:nvPr/>
          </p:nvCxnSpPr>
          <p:spPr>
            <a:xfrm flipH="1">
              <a:off x="1691336" y="2060848"/>
              <a:ext cx="720701"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6731483" y="2060848"/>
              <a:ext cx="720701"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7898" name="Picture 13"/>
            <p:cNvPicPr>
              <a:picLocks noChangeAspect="1" noChangeArrowheads="1"/>
            </p:cNvPicPr>
            <p:nvPr/>
          </p:nvPicPr>
          <p:blipFill>
            <a:blip r:embed="rId3"/>
            <a:srcRect/>
            <a:stretch>
              <a:fillRect/>
            </a:stretch>
          </p:blipFill>
          <p:spPr bwMode="auto">
            <a:xfrm>
              <a:off x="7452000" y="2844000"/>
              <a:ext cx="1440000" cy="3218826"/>
            </a:xfrm>
            <a:prstGeom prst="rect">
              <a:avLst/>
            </a:prstGeom>
            <a:noFill/>
            <a:ln w="9525">
              <a:noFill/>
              <a:miter lim="800000"/>
              <a:headEnd/>
              <a:tailEnd/>
            </a:ln>
          </p:spPr>
        </p:pic>
        <p:pic>
          <p:nvPicPr>
            <p:cNvPr id="37899" name="Picture 15"/>
            <p:cNvPicPr>
              <a:picLocks noChangeAspect="1" noChangeArrowheads="1"/>
            </p:cNvPicPr>
            <p:nvPr/>
          </p:nvPicPr>
          <p:blipFill>
            <a:blip r:embed="rId4"/>
            <a:srcRect/>
            <a:stretch>
              <a:fillRect/>
            </a:stretch>
          </p:blipFill>
          <p:spPr bwMode="auto">
            <a:xfrm>
              <a:off x="251520" y="2844000"/>
              <a:ext cx="1440000" cy="3218914"/>
            </a:xfrm>
            <a:prstGeom prst="rect">
              <a:avLst/>
            </a:prstGeom>
            <a:noFill/>
            <a:ln w="9525">
              <a:noFill/>
              <a:miter lim="800000"/>
              <a:headEnd/>
              <a:tailEnd/>
            </a:ln>
          </p:spPr>
        </p:pic>
      </p:grpSp>
      <p:sp>
        <p:nvSpPr>
          <p:cNvPr id="6" name="Заголовок 5"/>
          <p:cNvSpPr>
            <a:spLocks noGrp="1"/>
          </p:cNvSpPr>
          <p:nvPr>
            <p:ph type="title"/>
          </p:nvPr>
        </p:nvSpPr>
        <p:spPr/>
        <p:txBody>
          <a:bodyPr>
            <a:normAutofit fontScale="90000"/>
          </a:bodyPr>
          <a:lstStyle/>
          <a:p>
            <a:pPr fontAlgn="auto">
              <a:spcAft>
                <a:spcPts val="0"/>
              </a:spcAft>
              <a:defRPr/>
            </a:pPr>
            <a:r>
              <a:rPr lang="ru-RU" dirty="0" smtClean="0"/>
              <a:t>СТРАНСТВУЮЩИЕ МОНАХИ</a:t>
            </a:r>
            <a:endParaRPr lang="ru-RU" dirty="0"/>
          </a:p>
        </p:txBody>
      </p:sp>
      <p:pic>
        <p:nvPicPr>
          <p:cNvPr id="37892"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8" name="Скругленный прямоугольник 7"/>
          <p:cNvSpPr/>
          <p:nvPr/>
        </p:nvSpPr>
        <p:spPr>
          <a:xfrm>
            <a:off x="251520" y="2718901"/>
            <a:ext cx="8640000" cy="1430179"/>
          </a:xfrm>
          <a:prstGeom prst="roundRect">
            <a:avLst/>
          </a:prstGeom>
          <a:blipFill>
            <a:blip r:embed="rId6"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4013" fontAlgn="auto">
              <a:spcBef>
                <a:spcPts val="0"/>
              </a:spcBef>
              <a:spcAft>
                <a:spcPts val="0"/>
              </a:spcAft>
              <a:defRPr/>
            </a:pPr>
            <a:r>
              <a:rPr lang="ru-RU" sz="2600" b="1" dirty="0">
                <a:solidFill>
                  <a:srgbClr val="0070C0"/>
                </a:solidFill>
                <a:latin typeface="+mn-lt"/>
                <a:cs typeface="+mn-cs"/>
              </a:rPr>
              <a:t>Повышенный уровень. </a:t>
            </a:r>
            <a:r>
              <a:rPr lang="ru-RU" sz="2600" dirty="0">
                <a:latin typeface="+mn-lt"/>
                <a:cs typeface="+mn-cs"/>
              </a:rPr>
              <a:t>Стрелками соедини имена исторических личностей с их характеристиками и действиями.</a:t>
            </a:r>
            <a:endParaRPr lang="ru-RU" sz="26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10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1520" y="990709"/>
            <a:ext cx="8640000" cy="1055608"/>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4013" fontAlgn="auto">
              <a:spcBef>
                <a:spcPts val="0"/>
              </a:spcBef>
              <a:spcAft>
                <a:spcPts val="0"/>
              </a:spcAft>
              <a:defRPr/>
            </a:pPr>
            <a:r>
              <a:rPr lang="ru-RU" sz="2600" b="1" dirty="0">
                <a:solidFill>
                  <a:srgbClr val="0070C0"/>
                </a:solidFill>
                <a:latin typeface="+mn-lt"/>
                <a:cs typeface="+mn-cs"/>
              </a:rPr>
              <a:t>Повышенный уровень. </a:t>
            </a:r>
            <a:r>
              <a:rPr lang="ru-RU" sz="2800" dirty="0">
                <a:latin typeface="+mn-lt"/>
                <a:cs typeface="+mn-cs"/>
              </a:rPr>
              <a:t>Кто из странствующих монахов тебе ближе и почему?</a:t>
            </a:r>
            <a:endParaRPr lang="ru-RU" sz="2600" dirty="0">
              <a:latin typeface="+mn-lt"/>
              <a:cs typeface="+mn-cs"/>
            </a:endParaRPr>
          </a:p>
        </p:txBody>
      </p:sp>
      <p:sp>
        <p:nvSpPr>
          <p:cNvPr id="6" name="Заголовок 5"/>
          <p:cNvSpPr>
            <a:spLocks noGrp="1"/>
          </p:cNvSpPr>
          <p:nvPr>
            <p:ph type="title"/>
          </p:nvPr>
        </p:nvSpPr>
        <p:spPr/>
        <p:txBody>
          <a:bodyPr>
            <a:normAutofit fontScale="90000"/>
          </a:bodyPr>
          <a:lstStyle/>
          <a:p>
            <a:pPr fontAlgn="auto">
              <a:spcAft>
                <a:spcPts val="0"/>
              </a:spcAft>
              <a:defRPr/>
            </a:pPr>
            <a:r>
              <a:rPr lang="ru-RU" dirty="0" smtClean="0"/>
              <a:t>СТРАНСТВУЮЩИЕ МОНАХИ</a:t>
            </a:r>
            <a:endParaRPr lang="ru-RU" dirty="0"/>
          </a:p>
        </p:txBody>
      </p:sp>
      <p:pic>
        <p:nvPicPr>
          <p:cNvPr id="39941"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graphicFrame>
        <p:nvGraphicFramePr>
          <p:cNvPr id="11" name="Таблица 10"/>
          <p:cNvGraphicFramePr>
            <a:graphicFrameLocks noGrp="1"/>
          </p:cNvGraphicFramePr>
          <p:nvPr/>
        </p:nvGraphicFramePr>
        <p:xfrm>
          <a:off x="252413" y="5095875"/>
          <a:ext cx="8639175" cy="1646238"/>
        </p:xfrm>
        <a:graphic>
          <a:graphicData uri="http://schemas.openxmlformats.org/drawingml/2006/table">
            <a:tbl>
              <a:tblPr firstRow="1" bandRow="1">
                <a:tableStyleId>{5940675A-B579-460E-94D1-54222C63F5DA}</a:tableStyleId>
              </a:tblPr>
              <a:tblGrid>
                <a:gridCol w="2159760"/>
                <a:gridCol w="6480240"/>
              </a:tblGrid>
              <a:tr h="370840">
                <a:tc>
                  <a:txBody>
                    <a:bodyPr/>
                    <a:lstStyle/>
                    <a:p>
                      <a:r>
                        <a:rPr lang="ru-RU" sz="2400" dirty="0" smtClean="0"/>
                        <a:t>Позиция</a:t>
                      </a:r>
                      <a:endParaRPr lang="ru-RU" sz="2400" dirty="0"/>
                    </a:p>
                  </a:txBody>
                  <a:tcPr>
                    <a:solidFill>
                      <a:schemeClr val="accent4">
                        <a:lumMod val="20000"/>
                        <a:lumOff val="80000"/>
                      </a:schemeClr>
                    </a:solidFill>
                  </a:tcPr>
                </a:tc>
                <a:tc>
                  <a:txBody>
                    <a:bodyPr/>
                    <a:lstStyle/>
                    <a:p>
                      <a:r>
                        <a:rPr lang="ru-RU" sz="2400" u="none" strike="noStrike" kern="1200" baseline="0" dirty="0" smtClean="0">
                          <a:solidFill>
                            <a:schemeClr val="tx1"/>
                          </a:solidFill>
                          <a:latin typeface="+mn-lt"/>
                          <a:ea typeface="+mn-ea"/>
                          <a:cs typeface="+mn-cs"/>
                        </a:rPr>
                        <a:t>Мне ближе </a:t>
                      </a:r>
                      <a:r>
                        <a:rPr lang="ru-RU" sz="2400" u="none" strike="noStrike" kern="1200" baseline="0" dirty="0" smtClean="0"/>
                        <a:t>________________________</a:t>
                      </a:r>
                    </a:p>
                    <a:p>
                      <a:r>
                        <a:rPr lang="ru-RU" sz="2400" u="none" strike="noStrike" kern="1200" baseline="0" dirty="0" smtClean="0"/>
                        <a:t>_________________________________</a:t>
                      </a:r>
                    </a:p>
                  </a:txBody>
                  <a:tcPr>
                    <a:solidFill>
                      <a:schemeClr val="accent4">
                        <a:lumMod val="20000"/>
                        <a:lumOff val="80000"/>
                      </a:schemeClr>
                    </a:solidFill>
                  </a:tcPr>
                </a:tc>
              </a:tr>
              <a:tr h="370840">
                <a:tc>
                  <a:txBody>
                    <a:bodyPr/>
                    <a:lstStyle/>
                    <a:p>
                      <a:r>
                        <a:rPr lang="ru-RU" sz="2400" dirty="0" smtClean="0"/>
                        <a:t>Аргумент (ы)</a:t>
                      </a:r>
                      <a:endParaRPr lang="ru-RU" sz="2400" dirty="0"/>
                    </a:p>
                  </a:txBody>
                  <a:tcPr>
                    <a:solidFill>
                      <a:schemeClr val="accent4">
                        <a:lumMod val="20000"/>
                        <a:lumOff val="80000"/>
                      </a:schemeClr>
                    </a:solidFill>
                  </a:tcPr>
                </a:tc>
                <a:tc>
                  <a:txBody>
                    <a:bodyPr/>
                    <a:lstStyle/>
                    <a:p>
                      <a:r>
                        <a:rPr lang="ru-RU" sz="2400" u="none" strike="noStrike" kern="1200" baseline="0" dirty="0" smtClean="0"/>
                        <a:t>потому что________________________</a:t>
                      </a:r>
                    </a:p>
                    <a:p>
                      <a:r>
                        <a:rPr lang="ru-RU" sz="2400" u="none" strike="noStrike" kern="1200" baseline="0" dirty="0" smtClean="0"/>
                        <a:t>_________________________________</a:t>
                      </a:r>
                      <a:endParaRPr lang="ru-RU" sz="2400" dirty="0"/>
                    </a:p>
                  </a:txBody>
                  <a:tcPr>
                    <a:solidFill>
                      <a:schemeClr val="accent4">
                        <a:lumMod val="20000"/>
                        <a:lumOff val="80000"/>
                      </a:schemeClr>
                    </a:solidFill>
                  </a:tcPr>
                </a:tc>
              </a:tr>
            </a:tbl>
          </a:graphicData>
        </a:graphic>
      </p:graphicFrame>
      <p:pic>
        <p:nvPicPr>
          <p:cNvPr id="2050" name="Picture 2"/>
          <p:cNvPicPr>
            <a:picLocks noChangeAspect="1" noChangeArrowheads="1"/>
          </p:cNvPicPr>
          <p:nvPr/>
        </p:nvPicPr>
        <p:blipFill>
          <a:blip r:embed="rId5" cstate="email"/>
          <a:srcRect/>
          <a:stretch>
            <a:fillRect/>
          </a:stretch>
        </p:blipFill>
        <p:spPr bwMode="auto">
          <a:xfrm>
            <a:off x="5292080" y="2276872"/>
            <a:ext cx="2880000" cy="252028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1" name="Picture 3"/>
          <p:cNvPicPr>
            <a:picLocks noChangeAspect="1" noChangeArrowheads="1"/>
          </p:cNvPicPr>
          <p:nvPr/>
        </p:nvPicPr>
        <p:blipFill>
          <a:blip r:embed="rId6" cstate="email"/>
          <a:srcRect b="1102"/>
          <a:stretch>
            <a:fillRect/>
          </a:stretch>
        </p:blipFill>
        <p:spPr bwMode="auto">
          <a:xfrm>
            <a:off x="971600" y="2276872"/>
            <a:ext cx="2880000" cy="252028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Католическая церковь во главе с Папой Римским объединяла духовной властью все западноевропейские страны и претендовала на верховную светскую власть над королями. </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41987"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2000" y="980728"/>
            <a:ext cx="8640000" cy="2758202"/>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fontAlgn="auto">
              <a:spcBef>
                <a:spcPts val="0"/>
              </a:spcBef>
              <a:spcAft>
                <a:spcPts val="0"/>
              </a:spcAft>
              <a:defRPr/>
            </a:pPr>
            <a:r>
              <a:rPr lang="ru-RU" sz="2600" b="1" dirty="0">
                <a:solidFill>
                  <a:srgbClr val="0070C0"/>
                </a:solidFill>
                <a:latin typeface="+mn-lt"/>
                <a:cs typeface="+mn-cs"/>
              </a:rPr>
              <a:t>Повышенный уровень. </a:t>
            </a:r>
            <a:r>
              <a:rPr lang="ru-RU" sz="2600" dirty="0">
                <a:latin typeface="+mn-lt"/>
                <a:cs typeface="+mn-cs"/>
              </a:rPr>
              <a:t>Из приведенных слов и словосочетаний составь определение двух понятий из пройденной темы.  Слова и словосочетания </a:t>
            </a:r>
            <a:r>
              <a:rPr lang="ru-RU" sz="2600" u="sng" dirty="0">
                <a:latin typeface="+mn-lt"/>
                <a:cs typeface="+mn-cs"/>
              </a:rPr>
              <a:t>не могут</a:t>
            </a:r>
            <a:r>
              <a:rPr lang="ru-RU" sz="2600" dirty="0">
                <a:latin typeface="+mn-lt"/>
                <a:cs typeface="+mn-cs"/>
              </a:rPr>
              <a:t> использоваться дважды. В этом лингвистическом упражнении ты можешь добавлять предлоги, изменять слова по падежам.</a:t>
            </a:r>
            <a:endParaRPr lang="ru-RU" sz="2600" dirty="0">
              <a:latin typeface="+mn-lt"/>
              <a:cs typeface="+mn-cs"/>
            </a:endParaRP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4037"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
        <p:nvSpPr>
          <p:cNvPr id="5" name="Прямоугольник 4"/>
          <p:cNvSpPr/>
          <p:nvPr/>
        </p:nvSpPr>
        <p:spPr>
          <a:xfrm>
            <a:off x="250825" y="4149725"/>
            <a:ext cx="8642350" cy="2062163"/>
          </a:xfrm>
          <a:prstGeom prst="rect">
            <a:avLst/>
          </a:prstGeom>
          <a:solidFill>
            <a:schemeClr val="accent4">
              <a:lumMod val="20000"/>
              <a:lumOff val="80000"/>
            </a:schemeClr>
          </a:solidFill>
          <a:ln>
            <a:solidFill>
              <a:schemeClr val="accent5">
                <a:lumMod val="40000"/>
                <a:lumOff val="60000"/>
              </a:schemeClr>
            </a:solidFill>
          </a:ln>
        </p:spPr>
        <p:txBody>
          <a:bodyPr>
            <a:spAutoFit/>
          </a:bodyPr>
          <a:lstStyle/>
          <a:p>
            <a:pPr indent="187325" fontAlgn="auto">
              <a:spcBef>
                <a:spcPts val="0"/>
              </a:spcBef>
              <a:spcAft>
                <a:spcPts val="0"/>
              </a:spcAft>
              <a:defRPr/>
            </a:pPr>
            <a:r>
              <a:rPr lang="ru-RU" sz="3200" i="1" dirty="0">
                <a:latin typeface="+mn-lt"/>
                <a:cs typeface="+mn-cs"/>
              </a:rPr>
              <a:t>Судебный, Религиозное, церкви, учение, церковного, орган, выступающее, века, Средние, против, господствующего, и, следственный, католической, в, учения.</a:t>
            </a:r>
            <a:endParaRPr lang="ru-RU" sz="3200" dirty="0">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1005240"/>
            <a:ext cx="8640000" cy="1055608"/>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fontAlgn="auto">
              <a:spcBef>
                <a:spcPts val="0"/>
              </a:spcBef>
              <a:spcAft>
                <a:spcPts val="0"/>
              </a:spcAft>
              <a:defRPr/>
            </a:pPr>
            <a:r>
              <a:rPr lang="ru-RU" sz="2800" b="1" dirty="0">
                <a:solidFill>
                  <a:srgbClr val="0070C0"/>
                </a:solidFill>
                <a:latin typeface="+mn-lt"/>
                <a:cs typeface="+mn-cs"/>
              </a:rPr>
              <a:t>Необходимый уровень. </a:t>
            </a:r>
            <a:r>
              <a:rPr lang="ru-RU" sz="2800" dirty="0">
                <a:latin typeface="+mn-lt"/>
                <a:cs typeface="+mn-cs"/>
              </a:rPr>
              <a:t>Расставь </a:t>
            </a:r>
            <a:r>
              <a:rPr lang="ru-RU" sz="2800" dirty="0">
                <a:latin typeface="+mn-lt"/>
                <a:cs typeface="+mn-cs"/>
              </a:rPr>
              <a:t>события и явления в правильной </a:t>
            </a:r>
            <a:r>
              <a:rPr lang="ru-RU" sz="2800" dirty="0">
                <a:latin typeface="+mn-lt"/>
                <a:cs typeface="+mn-cs"/>
              </a:rPr>
              <a:t>последовательности.</a:t>
            </a:r>
            <a:endParaRPr lang="ru-RU" sz="2800" dirty="0">
              <a:latin typeface="+mn-lt"/>
              <a:cs typeface="+mn-cs"/>
            </a:endParaRPr>
          </a:p>
        </p:txBody>
      </p:sp>
      <p:sp>
        <p:nvSpPr>
          <p:cNvPr id="46084" name="Прямоугольник 2"/>
          <p:cNvSpPr>
            <a:spLocks noChangeArrowheads="1"/>
          </p:cNvSpPr>
          <p:nvPr/>
        </p:nvSpPr>
        <p:spPr bwMode="auto">
          <a:xfrm>
            <a:off x="225425" y="2492375"/>
            <a:ext cx="8631238" cy="2554288"/>
          </a:xfrm>
          <a:prstGeom prst="rect">
            <a:avLst/>
          </a:prstGeom>
          <a:noFill/>
          <a:ln w="9525">
            <a:noFill/>
            <a:miter lim="800000"/>
            <a:headEnd/>
            <a:tailEnd/>
          </a:ln>
        </p:spPr>
        <p:txBody>
          <a:bodyPr>
            <a:spAutoFit/>
          </a:bodyPr>
          <a:lstStyle/>
          <a:p>
            <a:r>
              <a:rPr lang="ru-RU" sz="3200">
                <a:latin typeface="Comic Sans MS" pitchFamily="66" charset="0"/>
              </a:rPr>
              <a:t>1. Создание инквизиции.</a:t>
            </a:r>
          </a:p>
          <a:p>
            <a:r>
              <a:rPr lang="ru-RU" sz="3200">
                <a:latin typeface="Comic Sans MS" pitchFamily="66" charset="0"/>
              </a:rPr>
              <a:t>2. Католическая церковь завладела огромными богатствами.</a:t>
            </a:r>
          </a:p>
          <a:p>
            <a:r>
              <a:rPr lang="ru-RU" sz="3200">
                <a:latin typeface="Comic Sans MS" pitchFamily="66" charset="0"/>
              </a:rPr>
              <a:t>3. Возникновение ересей.</a:t>
            </a:r>
          </a:p>
          <a:p>
            <a:r>
              <a:rPr lang="ru-RU" sz="3200">
                <a:latin typeface="Comic Sans MS" pitchFamily="66" charset="0"/>
              </a:rPr>
              <a:t>4. Усиление церковной власти.</a:t>
            </a:r>
          </a:p>
        </p:txBody>
      </p:sp>
      <p:grpSp>
        <p:nvGrpSpPr>
          <p:cNvPr id="46085" name="Группа 20"/>
          <p:cNvGrpSpPr>
            <a:grpSpLocks/>
          </p:cNvGrpSpPr>
          <p:nvPr/>
        </p:nvGrpSpPr>
        <p:grpSpPr bwMode="auto">
          <a:xfrm>
            <a:off x="260350" y="5516563"/>
            <a:ext cx="8631238" cy="787400"/>
            <a:chOff x="259594" y="5882706"/>
            <a:chExt cx="8632406" cy="786654"/>
          </a:xfrm>
        </p:grpSpPr>
        <p:sp>
          <p:nvSpPr>
            <p:cNvPr id="14" name="Полилиния 13"/>
            <p:cNvSpPr/>
            <p:nvPr/>
          </p:nvSpPr>
          <p:spPr>
            <a:xfrm>
              <a:off x="25959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endParaRPr lang="ru-RU" sz="5400" dirty="0"/>
            </a:p>
          </p:txBody>
        </p:sp>
        <p:sp>
          <p:nvSpPr>
            <p:cNvPr id="15" name="Полилиния 14"/>
            <p:cNvSpPr/>
            <p:nvPr/>
          </p:nvSpPr>
          <p:spPr>
            <a:xfrm>
              <a:off x="1835696"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6" name="Полилиния 15"/>
            <p:cNvSpPr/>
            <p:nvPr/>
          </p:nvSpPr>
          <p:spPr>
            <a:xfrm>
              <a:off x="262778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endParaRPr lang="ru-RU" sz="5400" dirty="0"/>
            </a:p>
          </p:txBody>
        </p:sp>
        <p:sp>
          <p:nvSpPr>
            <p:cNvPr id="17" name="Полилиния 16"/>
            <p:cNvSpPr/>
            <p:nvPr/>
          </p:nvSpPr>
          <p:spPr>
            <a:xfrm>
              <a:off x="4211960"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8" name="Полилиния 17"/>
            <p:cNvSpPr/>
            <p:nvPr/>
          </p:nvSpPr>
          <p:spPr>
            <a:xfrm>
              <a:off x="5076056"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endParaRPr lang="ru-RU" sz="5400" dirty="0"/>
            </a:p>
          </p:txBody>
        </p:sp>
        <p:sp>
          <p:nvSpPr>
            <p:cNvPr id="19" name="Полилиния 18"/>
            <p:cNvSpPr/>
            <p:nvPr/>
          </p:nvSpPr>
          <p:spPr>
            <a:xfrm>
              <a:off x="6660312" y="5990717"/>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20" name="Полилиния 19"/>
            <p:cNvSpPr/>
            <p:nvPr/>
          </p:nvSpPr>
          <p:spPr>
            <a:xfrm>
              <a:off x="7452000" y="5882706"/>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endParaRPr lang="ru-RU" sz="5400" dirty="0"/>
            </a:p>
          </p:txBody>
        </p:sp>
      </p:grpSp>
      <p:sp>
        <p:nvSpPr>
          <p:cNvPr id="21" name="Заголовок 20"/>
          <p:cNvSpPr>
            <a:spLocks noGrp="1"/>
          </p:cNvSpPr>
          <p:nvPr>
            <p:ph type="title"/>
          </p:nvPr>
        </p:nvSpPr>
        <p:spPr/>
        <p:txBody>
          <a:bodyPr/>
          <a:lstStyle/>
          <a:p>
            <a:pPr fontAlgn="auto">
              <a:spcAft>
                <a:spcPts val="0"/>
              </a:spcAft>
              <a:defRPr/>
            </a:pPr>
            <a:r>
              <a:rPr lang="ru-RU" sz="3600" dirty="0" smtClean="0"/>
              <a:t>ПРИМЕНЯЕМ НОВЫЕ ЗНАНИЯ</a:t>
            </a:r>
            <a:endParaRPr lang="ru-RU" sz="3600" dirty="0"/>
          </a:p>
        </p:txBody>
      </p:sp>
      <p:pic>
        <p:nvPicPr>
          <p:cNvPr id="46087"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886823"/>
            <a:ext cx="8640000" cy="2656046"/>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fontAlgn="auto">
              <a:spcBef>
                <a:spcPts val="0"/>
              </a:spcBef>
              <a:spcAft>
                <a:spcPts val="0"/>
              </a:spcAft>
              <a:defRPr/>
            </a:pPr>
            <a:r>
              <a:rPr lang="ru-RU" sz="2500" b="1" dirty="0">
                <a:solidFill>
                  <a:srgbClr val="0070C0"/>
                </a:solidFill>
                <a:latin typeface="+mn-lt"/>
                <a:cs typeface="+mn-cs"/>
              </a:rPr>
              <a:t>Программный </a:t>
            </a:r>
            <a:r>
              <a:rPr lang="ru-RU" sz="2500" b="1" dirty="0">
                <a:solidFill>
                  <a:srgbClr val="0070C0"/>
                </a:solidFill>
                <a:latin typeface="+mn-lt"/>
                <a:cs typeface="+mn-cs"/>
              </a:rPr>
              <a:t>уровень. </a:t>
            </a:r>
            <a:r>
              <a:rPr lang="ru-RU" sz="2500" dirty="0">
                <a:latin typeface="+mn-lt"/>
                <a:cs typeface="+mn-cs"/>
              </a:rPr>
              <a:t>Какой процесс </a:t>
            </a:r>
            <a:r>
              <a:rPr lang="ru-RU" sz="2500" dirty="0">
                <a:latin typeface="+mn-lt"/>
                <a:cs typeface="+mn-cs"/>
              </a:rPr>
              <a:t>здесь </a:t>
            </a:r>
            <a:r>
              <a:rPr lang="ru-RU" sz="2500" dirty="0">
                <a:latin typeface="+mn-lt"/>
                <a:cs typeface="+mn-cs"/>
              </a:rPr>
              <a:t>представлен усиления или ослабления католической церкви? Приведи </a:t>
            </a:r>
            <a:r>
              <a:rPr lang="ru-RU" sz="2500" dirty="0">
                <a:latin typeface="+mn-lt"/>
                <a:cs typeface="+mn-cs"/>
              </a:rPr>
              <a:t>одно – два доказательства своей точки зрения</a:t>
            </a:r>
            <a:r>
              <a:rPr lang="ru-RU" sz="2500" dirty="0">
                <a:latin typeface="+mn-lt"/>
                <a:cs typeface="+mn-cs"/>
              </a:rPr>
              <a:t>.</a:t>
            </a:r>
          </a:p>
          <a:p>
            <a:pPr indent="357188" fontAlgn="auto">
              <a:spcBef>
                <a:spcPts val="0"/>
              </a:spcBef>
              <a:spcAft>
                <a:spcPts val="0"/>
              </a:spcAft>
              <a:defRPr/>
            </a:pPr>
            <a:r>
              <a:rPr lang="ru-RU" sz="2500" b="1" dirty="0">
                <a:solidFill>
                  <a:srgbClr val="0070C0"/>
                </a:solidFill>
                <a:latin typeface="+mn-lt"/>
                <a:cs typeface="+mn-cs"/>
              </a:rPr>
              <a:t>Максимальный уровень. </a:t>
            </a:r>
            <a:r>
              <a:rPr lang="ru-RU" sz="2500" dirty="0">
                <a:latin typeface="+mn-lt"/>
                <a:cs typeface="+mn-cs"/>
              </a:rPr>
              <a:t>Используй  материал, не изученный на уроках</a:t>
            </a:r>
            <a:endParaRPr lang="ru-RU" sz="2500" dirty="0">
              <a:latin typeface="+mn-lt"/>
              <a:cs typeface="+mn-cs"/>
            </a:endParaRPr>
          </a:p>
        </p:txBody>
      </p:sp>
      <p:graphicFrame>
        <p:nvGraphicFramePr>
          <p:cNvPr id="20" name="Таблица 19"/>
          <p:cNvGraphicFramePr>
            <a:graphicFrameLocks noGrp="1"/>
          </p:cNvGraphicFramePr>
          <p:nvPr/>
        </p:nvGraphicFramePr>
        <p:xfrm>
          <a:off x="252413" y="3716338"/>
          <a:ext cx="8639175" cy="2012950"/>
        </p:xfrm>
        <a:graphic>
          <a:graphicData uri="http://schemas.openxmlformats.org/drawingml/2006/table">
            <a:tbl>
              <a:tblPr firstRow="1" bandRow="1">
                <a:tableStyleId>{5940675A-B579-460E-94D1-54222C63F5DA}</a:tableStyleId>
              </a:tblPr>
              <a:tblGrid>
                <a:gridCol w="2159760"/>
                <a:gridCol w="6480240"/>
              </a:tblGrid>
              <a:tr h="370840">
                <a:tc>
                  <a:txBody>
                    <a:bodyPr/>
                    <a:lstStyle/>
                    <a:p>
                      <a:r>
                        <a:rPr lang="ru-RU" sz="2400" dirty="0" smtClean="0"/>
                        <a:t>Позиция</a:t>
                      </a:r>
                      <a:endParaRPr lang="ru-RU" sz="2400" dirty="0"/>
                    </a:p>
                  </a:txBody>
                  <a:tcPr>
                    <a:solidFill>
                      <a:schemeClr val="accent4">
                        <a:lumMod val="20000"/>
                        <a:lumOff val="80000"/>
                      </a:schemeClr>
                    </a:solidFill>
                  </a:tcPr>
                </a:tc>
                <a:tc>
                  <a:txBody>
                    <a:bodyPr/>
                    <a:lstStyle/>
                    <a:p>
                      <a:r>
                        <a:rPr lang="ru-RU" sz="2400" u="none" strike="noStrike" kern="1200" baseline="0" dirty="0" smtClean="0"/>
                        <a:t>Я считаю, что _____________________</a:t>
                      </a:r>
                    </a:p>
                    <a:p>
                      <a:r>
                        <a:rPr lang="ru-RU" sz="2400" u="none" strike="noStrike" kern="1200" baseline="0" dirty="0" smtClean="0"/>
                        <a:t>_________________________________</a:t>
                      </a:r>
                      <a:endParaRPr lang="ru-RU" sz="2400" dirty="0"/>
                    </a:p>
                  </a:txBody>
                  <a:tcPr>
                    <a:solidFill>
                      <a:schemeClr val="accent4">
                        <a:lumMod val="20000"/>
                        <a:lumOff val="80000"/>
                      </a:schemeClr>
                    </a:solidFill>
                  </a:tcPr>
                </a:tc>
              </a:tr>
              <a:tr h="370840">
                <a:tc>
                  <a:txBody>
                    <a:bodyPr/>
                    <a:lstStyle/>
                    <a:p>
                      <a:r>
                        <a:rPr lang="ru-RU" sz="2400" dirty="0" smtClean="0"/>
                        <a:t>Аргумент (ы)</a:t>
                      </a:r>
                      <a:endParaRPr lang="ru-RU" sz="2400" dirty="0"/>
                    </a:p>
                  </a:txBody>
                  <a:tcPr>
                    <a:solidFill>
                      <a:schemeClr val="accent4">
                        <a:lumMod val="20000"/>
                        <a:lumOff val="80000"/>
                      </a:schemeClr>
                    </a:solidFill>
                  </a:tcPr>
                </a:tc>
                <a:tc>
                  <a:txBody>
                    <a:bodyPr/>
                    <a:lstStyle/>
                    <a:p>
                      <a:r>
                        <a:rPr lang="ru-RU" sz="2400" u="none" strike="noStrike" kern="1200" baseline="0" dirty="0" smtClean="0"/>
                        <a:t>потому что________________________</a:t>
                      </a:r>
                    </a:p>
                    <a:p>
                      <a:r>
                        <a:rPr lang="ru-RU" sz="2400" u="none" strike="noStrike" kern="1200" baseline="0" dirty="0" smtClean="0"/>
                        <a:t>_________________________________</a:t>
                      </a:r>
                    </a:p>
                    <a:p>
                      <a:r>
                        <a:rPr lang="ru-RU" sz="2400" u="none" strike="noStrike" kern="1200" baseline="0" dirty="0" smtClean="0"/>
                        <a:t>_________________________________</a:t>
                      </a:r>
                      <a:endParaRPr lang="ru-RU" sz="2400" dirty="0"/>
                    </a:p>
                  </a:txBody>
                  <a:tcPr>
                    <a:solidFill>
                      <a:schemeClr val="accent4">
                        <a:lumMod val="20000"/>
                        <a:lumOff val="80000"/>
                      </a:schemeClr>
                    </a:solidFill>
                  </a:tcPr>
                </a:tc>
              </a:tr>
            </a:tbl>
          </a:graphicData>
        </a:graphic>
      </p:graphicFrame>
      <p:sp>
        <p:nvSpPr>
          <p:cNvPr id="3" name="Заголовок 2"/>
          <p:cNvSpPr>
            <a:spLocks noGrp="1"/>
          </p:cNvSpPr>
          <p:nvPr>
            <p:ph type="title"/>
          </p:nvPr>
        </p:nvSpPr>
        <p:spPr/>
        <p:txBody>
          <a:bodyPr/>
          <a:lstStyle/>
          <a:p>
            <a:pPr fontAlgn="auto">
              <a:spcAft>
                <a:spcPts val="0"/>
              </a:spcAft>
              <a:defRPr/>
            </a:pPr>
            <a:r>
              <a:rPr lang="ru-RU" sz="3600" dirty="0" smtClean="0"/>
              <a:t>ПРИМЕНЯЕМ НОВЫЕ ЗНАНИЯ</a:t>
            </a:r>
            <a:endParaRPr lang="ru-RU" sz="3600" dirty="0"/>
          </a:p>
        </p:txBody>
      </p:sp>
      <p:grpSp>
        <p:nvGrpSpPr>
          <p:cNvPr id="48144" name="Группа 20"/>
          <p:cNvGrpSpPr>
            <a:grpSpLocks/>
          </p:cNvGrpSpPr>
          <p:nvPr/>
        </p:nvGrpSpPr>
        <p:grpSpPr bwMode="auto">
          <a:xfrm>
            <a:off x="260350" y="5954713"/>
            <a:ext cx="8631238" cy="787400"/>
            <a:chOff x="259594" y="5882706"/>
            <a:chExt cx="8632406" cy="786654"/>
          </a:xfrm>
        </p:grpSpPr>
        <p:sp>
          <p:nvSpPr>
            <p:cNvPr id="22" name="Полилиния 21"/>
            <p:cNvSpPr/>
            <p:nvPr/>
          </p:nvSpPr>
          <p:spPr>
            <a:xfrm>
              <a:off x="25959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endParaRPr lang="ru-RU" sz="5400" dirty="0"/>
            </a:p>
          </p:txBody>
        </p:sp>
        <p:sp>
          <p:nvSpPr>
            <p:cNvPr id="27" name="Полилиния 26"/>
            <p:cNvSpPr/>
            <p:nvPr/>
          </p:nvSpPr>
          <p:spPr>
            <a:xfrm>
              <a:off x="1835696"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28" name="Полилиния 27"/>
            <p:cNvSpPr/>
            <p:nvPr/>
          </p:nvSpPr>
          <p:spPr>
            <a:xfrm>
              <a:off x="262778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endParaRPr lang="ru-RU" sz="5400" dirty="0"/>
            </a:p>
          </p:txBody>
        </p:sp>
        <p:sp>
          <p:nvSpPr>
            <p:cNvPr id="29" name="Полилиния 28"/>
            <p:cNvSpPr/>
            <p:nvPr/>
          </p:nvSpPr>
          <p:spPr>
            <a:xfrm>
              <a:off x="4211960"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30" name="Полилиния 29"/>
            <p:cNvSpPr/>
            <p:nvPr/>
          </p:nvSpPr>
          <p:spPr>
            <a:xfrm>
              <a:off x="5076056"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endParaRPr lang="ru-RU" sz="5400" dirty="0"/>
            </a:p>
          </p:txBody>
        </p:sp>
        <p:sp>
          <p:nvSpPr>
            <p:cNvPr id="31" name="Полилиния 30"/>
            <p:cNvSpPr/>
            <p:nvPr/>
          </p:nvSpPr>
          <p:spPr>
            <a:xfrm>
              <a:off x="6660312" y="5990717"/>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32" name="Полилиния 31"/>
            <p:cNvSpPr/>
            <p:nvPr/>
          </p:nvSpPr>
          <p:spPr>
            <a:xfrm>
              <a:off x="7452000" y="5882706"/>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endParaRPr lang="ru-RU" sz="5400" dirty="0"/>
            </a:p>
          </p:txBody>
        </p:sp>
      </p:grpSp>
      <p:pic>
        <p:nvPicPr>
          <p:cNvPr id="48145"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sz="half" idx="2"/>
          </p:nvPr>
        </p:nvSpPr>
        <p:spPr>
          <a:xfrm>
            <a:off x="5292725" y="981075"/>
            <a:ext cx="3598863" cy="4319588"/>
          </a:xfrm>
          <a:blipFill dpi="0" rotWithShape="1">
            <a:blip r:embed="rId3"/>
            <a:srcRect/>
            <a:tile tx="0" ty="0" sx="100000" sy="100000" flip="none" algn="tl"/>
          </a:blipFill>
          <a:ln>
            <a:round/>
          </a:ln>
        </p:spPr>
        <p:txBody>
          <a:bodyPr/>
          <a:lstStyle/>
          <a:p>
            <a:pPr marL="88900" indent="0" algn="ctr">
              <a:spcBef>
                <a:spcPct val="0"/>
              </a:spcBef>
              <a:buFont typeface="Comic Sans MS" pitchFamily="66" charset="0"/>
              <a:buNone/>
            </a:pPr>
            <a:r>
              <a:rPr lang="ru-RU" sz="1800" i="1" smtClean="0"/>
              <a:t>Справочные сведения</a:t>
            </a:r>
          </a:p>
          <a:p>
            <a:pPr marL="88900" indent="0" algn="ctr">
              <a:spcBef>
                <a:spcPct val="0"/>
              </a:spcBef>
              <a:buFont typeface="Comic Sans MS" pitchFamily="66" charset="0"/>
              <a:buNone/>
            </a:pPr>
            <a:endParaRPr lang="ru-RU" sz="1800" i="1" smtClean="0"/>
          </a:p>
          <a:p>
            <a:pPr marL="88900" indent="0">
              <a:spcBef>
                <a:spcPct val="0"/>
              </a:spcBef>
              <a:buFont typeface="Comic Sans MS" pitchFamily="66" charset="0"/>
              <a:buNone/>
            </a:pPr>
            <a:r>
              <a:rPr lang="ru-RU" sz="1800" i="1" smtClean="0"/>
              <a:t>К концу Средневековья на епископском головном уборе Римских Пап появились три короны: первая – знак духовной</a:t>
            </a:r>
          </a:p>
          <a:p>
            <a:pPr marL="88900" indent="0">
              <a:spcBef>
                <a:spcPct val="0"/>
              </a:spcBef>
              <a:buFont typeface="Comic Sans MS" pitchFamily="66" charset="0"/>
              <a:buNone/>
            </a:pPr>
            <a:r>
              <a:rPr lang="ru-RU" sz="1800" i="1" smtClean="0"/>
              <a:t>власти верховного священника католического мира, вторая и</a:t>
            </a:r>
          </a:p>
          <a:p>
            <a:pPr marL="88900" indent="0">
              <a:spcBef>
                <a:spcPct val="0"/>
              </a:spcBef>
              <a:buFont typeface="Comic Sans MS" pitchFamily="66" charset="0"/>
              <a:buNone/>
            </a:pPr>
            <a:r>
              <a:rPr lang="ru-RU" sz="1800" i="1" smtClean="0"/>
              <a:t>третья – знаки светской власти верховного судьи и законодателя.</a:t>
            </a:r>
            <a:endParaRPr lang="ru-RU" sz="1800" smtClean="0"/>
          </a:p>
        </p:txBody>
      </p:sp>
      <p:sp>
        <p:nvSpPr>
          <p:cNvPr id="2" name="Объект 1"/>
          <p:cNvSpPr>
            <a:spLocks noGrp="1"/>
          </p:cNvSpPr>
          <p:nvPr>
            <p:ph sz="half" idx="1"/>
          </p:nvPr>
        </p:nvSpPr>
        <p:spPr>
          <a:xfrm>
            <a:off x="252413" y="981075"/>
            <a:ext cx="3598862" cy="4319588"/>
          </a:xfrm>
          <a:prstGeom prst="roundRect">
            <a:avLst>
              <a:gd name="adj" fmla="val 10315"/>
            </a:avLst>
          </a:prstGeom>
          <a:blipFill dpi="0" rotWithShape="1">
            <a:blip r:embed="rId3"/>
            <a:srcRect/>
            <a:tile tx="0" ty="0" sx="100000" sy="100000" flip="none" algn="tl"/>
          </a:blipFill>
          <a:ln>
            <a:round/>
          </a:ln>
        </p:spPr>
        <p:txBody>
          <a:bodyPr/>
          <a:lstStyle/>
          <a:p>
            <a:pPr marL="88900" indent="0" algn="ctr">
              <a:spcBef>
                <a:spcPct val="0"/>
              </a:spcBef>
              <a:buFont typeface="Comic Sans MS" pitchFamily="66" charset="0"/>
              <a:buNone/>
            </a:pPr>
            <a:r>
              <a:rPr lang="ru-RU" sz="1500" i="1" smtClean="0"/>
              <a:t>Средневековая городская песня</a:t>
            </a:r>
          </a:p>
          <a:p>
            <a:pPr marL="88900" indent="0">
              <a:spcBef>
                <a:spcPct val="0"/>
              </a:spcBef>
              <a:buFont typeface="Comic Sans MS" pitchFamily="66" charset="0"/>
              <a:buNone/>
            </a:pPr>
            <a:endParaRPr lang="ru-RU" sz="1500" smtClean="0"/>
          </a:p>
          <a:p>
            <a:pPr marL="88900" indent="0">
              <a:spcBef>
                <a:spcPct val="0"/>
              </a:spcBef>
              <a:buFont typeface="Comic Sans MS" pitchFamily="66" charset="0"/>
              <a:buNone/>
            </a:pPr>
            <a:r>
              <a:rPr lang="ru-RU" sz="1500" smtClean="0"/>
              <a:t>Возглавлять вселенную</a:t>
            </a:r>
          </a:p>
          <a:p>
            <a:pPr marL="88900" indent="0">
              <a:spcBef>
                <a:spcPct val="0"/>
              </a:spcBef>
              <a:buFont typeface="Comic Sans MS" pitchFamily="66" charset="0"/>
              <a:buNone/>
            </a:pPr>
            <a:r>
              <a:rPr lang="ru-RU" sz="1500" smtClean="0"/>
              <a:t>Призван Рим, но скве’рны</a:t>
            </a:r>
          </a:p>
          <a:p>
            <a:pPr marL="88900" indent="0">
              <a:spcBef>
                <a:spcPct val="0"/>
              </a:spcBef>
              <a:buFont typeface="Comic Sans MS" pitchFamily="66" charset="0"/>
              <a:buNone/>
            </a:pPr>
            <a:r>
              <a:rPr lang="ru-RU" sz="1500" smtClean="0"/>
              <a:t>Полон он. И скверною</a:t>
            </a:r>
          </a:p>
          <a:p>
            <a:pPr marL="88900" indent="0">
              <a:spcBef>
                <a:spcPct val="0"/>
              </a:spcBef>
              <a:buFont typeface="Comic Sans MS" pitchFamily="66" charset="0"/>
              <a:buNone/>
            </a:pPr>
            <a:r>
              <a:rPr lang="ru-RU" sz="1500" smtClean="0"/>
              <a:t>Всё полно безмерною…</a:t>
            </a:r>
          </a:p>
          <a:p>
            <a:pPr marL="88900" indent="0">
              <a:spcBef>
                <a:spcPct val="0"/>
              </a:spcBef>
              <a:buFont typeface="Comic Sans MS" pitchFamily="66" charset="0"/>
              <a:buNone/>
            </a:pPr>
            <a:r>
              <a:rPr lang="ru-RU" sz="1500" smtClean="0"/>
              <a:t>Есть у ри’млян правило,</a:t>
            </a:r>
          </a:p>
          <a:p>
            <a:pPr marL="88900" indent="0">
              <a:spcBef>
                <a:spcPct val="0"/>
              </a:spcBef>
              <a:buFont typeface="Comic Sans MS" pitchFamily="66" charset="0"/>
              <a:buNone/>
            </a:pPr>
            <a:r>
              <a:rPr lang="ru-RU" sz="1500" smtClean="0"/>
              <a:t>Всем оно известно:</a:t>
            </a:r>
          </a:p>
          <a:p>
            <a:pPr marL="88900" indent="0">
              <a:spcBef>
                <a:spcPct val="0"/>
              </a:spcBef>
              <a:buFont typeface="Comic Sans MS" pitchFamily="66" charset="0"/>
              <a:buNone/>
            </a:pPr>
            <a:r>
              <a:rPr lang="ru-RU" sz="1500" smtClean="0"/>
              <a:t>Бедного просителя</a:t>
            </a:r>
          </a:p>
          <a:p>
            <a:pPr marL="88900" indent="0">
              <a:spcBef>
                <a:spcPct val="0"/>
              </a:spcBef>
              <a:buFont typeface="Comic Sans MS" pitchFamily="66" charset="0"/>
              <a:buNone/>
            </a:pPr>
            <a:r>
              <a:rPr lang="ru-RU" sz="1500" smtClean="0"/>
              <a:t>Просьба неуместна:</a:t>
            </a:r>
          </a:p>
          <a:p>
            <a:pPr marL="88900" indent="0">
              <a:spcBef>
                <a:spcPct val="0"/>
              </a:spcBef>
              <a:buFont typeface="Comic Sans MS" pitchFamily="66" charset="0"/>
              <a:buNone/>
            </a:pPr>
            <a:r>
              <a:rPr lang="ru-RU" sz="1500" smtClean="0"/>
              <a:t>К Папе ты направился?</a:t>
            </a:r>
          </a:p>
          <a:p>
            <a:pPr marL="88900" indent="0">
              <a:spcBef>
                <a:spcPct val="0"/>
              </a:spcBef>
              <a:buFont typeface="Comic Sans MS" pitchFamily="66" charset="0"/>
              <a:buNone/>
            </a:pPr>
            <a:r>
              <a:rPr lang="ru-RU" sz="1500" smtClean="0"/>
              <a:t>Ну так знай заранее:</a:t>
            </a:r>
          </a:p>
          <a:p>
            <a:pPr marL="88900" indent="0">
              <a:spcBef>
                <a:spcPct val="0"/>
              </a:spcBef>
              <a:buFont typeface="Comic Sans MS" pitchFamily="66" charset="0"/>
              <a:buNone/>
            </a:pPr>
            <a:r>
              <a:rPr lang="ru-RU" sz="1500" smtClean="0"/>
              <a:t>Ты ни с чем воротишься,</a:t>
            </a:r>
          </a:p>
          <a:p>
            <a:pPr marL="88900" indent="0">
              <a:spcBef>
                <a:spcPct val="0"/>
              </a:spcBef>
              <a:buFont typeface="Comic Sans MS" pitchFamily="66" charset="0"/>
              <a:buNone/>
            </a:pPr>
            <a:r>
              <a:rPr lang="ru-RU" sz="1500" smtClean="0"/>
              <a:t>Если пу’сты длани [ладони]…</a:t>
            </a:r>
          </a:p>
          <a:p>
            <a:pPr marL="88900" indent="0">
              <a:spcBef>
                <a:spcPct val="0"/>
              </a:spcBef>
              <a:buFont typeface="Comic Sans MS" pitchFamily="66" charset="0"/>
              <a:buNone/>
            </a:pPr>
            <a:r>
              <a:rPr lang="ru-RU" sz="1500" smtClean="0"/>
              <a:t>Если мзду обильную</a:t>
            </a:r>
          </a:p>
          <a:p>
            <a:pPr marL="88900" indent="0">
              <a:spcBef>
                <a:spcPct val="0"/>
              </a:spcBef>
              <a:buFont typeface="Comic Sans MS" pitchFamily="66" charset="0"/>
              <a:buNone/>
            </a:pPr>
            <a:r>
              <a:rPr lang="ru-RU" sz="1500" smtClean="0"/>
              <a:t>Ты им не предложишь,</a:t>
            </a:r>
          </a:p>
          <a:p>
            <a:pPr marL="88900" indent="0">
              <a:spcBef>
                <a:spcPct val="0"/>
              </a:spcBef>
              <a:buFont typeface="Comic Sans MS" pitchFamily="66" charset="0"/>
              <a:buNone/>
            </a:pPr>
            <a:r>
              <a:rPr lang="ru-RU" sz="1500" smtClean="0"/>
              <a:t>То и дела правого</a:t>
            </a:r>
          </a:p>
          <a:p>
            <a:pPr marL="88900" indent="0">
              <a:spcBef>
                <a:spcPct val="0"/>
              </a:spcBef>
              <a:buFont typeface="Comic Sans MS" pitchFamily="66" charset="0"/>
              <a:buNone/>
            </a:pPr>
            <a:r>
              <a:rPr lang="ru-RU" sz="1500" smtClean="0"/>
              <a:t>Выиграть не сможешь.</a:t>
            </a:r>
          </a:p>
          <a:p>
            <a:pPr marL="88900" indent="0" algn="ctr">
              <a:spcBef>
                <a:spcPct val="0"/>
              </a:spcBef>
              <a:buFont typeface="Comic Sans MS" pitchFamily="66" charset="0"/>
              <a:buNone/>
            </a:pPr>
            <a:endParaRPr lang="ru-RU" sz="1500" smtClean="0"/>
          </a:p>
        </p:txBody>
      </p:sp>
      <p:sp>
        <p:nvSpPr>
          <p:cNvPr id="22" name="Стрелка вправо 21"/>
          <p:cNvSpPr/>
          <p:nvPr/>
        </p:nvSpPr>
        <p:spPr>
          <a:xfrm>
            <a:off x="3762000" y="2132856"/>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3789040"/>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Объект 6"/>
          <p:cNvSpPr>
            <a:spLocks/>
          </p:cNvSpPr>
          <p:nvPr/>
        </p:nvSpPr>
        <p:spPr bwMode="auto">
          <a:xfrm>
            <a:off x="254000" y="981075"/>
            <a:ext cx="8640763" cy="4319588"/>
          </a:xfrm>
          <a:prstGeom prst="roundRect">
            <a:avLst>
              <a:gd name="adj" fmla="val 8194"/>
            </a:avLst>
          </a:prstGeom>
          <a:blipFill dpi="0" rotWithShape="1">
            <a:blip r:embed="rId3"/>
            <a:srcRect/>
            <a:tile tx="0" ty="0" sx="100000" sy="100000" flip="none" algn="tl"/>
          </a:blipFill>
          <a:ln w="44450">
            <a:solidFill>
              <a:srgbClr val="00CC00"/>
            </a:solidFill>
            <a:round/>
            <a:headEnd/>
            <a:tailEnd/>
          </a:ln>
        </p:spPr>
        <p:txBody>
          <a:bodyPr/>
          <a:lstStyle/>
          <a:p>
            <a:pPr marL="88900" algn="ctr">
              <a:buFont typeface="Comic Sans MS" pitchFamily="66" charset="0"/>
              <a:buNone/>
            </a:pPr>
            <a:r>
              <a:rPr lang="ru-RU" sz="3200" i="1">
                <a:latin typeface="Comic Sans MS" pitchFamily="66" charset="0"/>
              </a:rPr>
              <a:t>Справочные сведения</a:t>
            </a:r>
          </a:p>
          <a:p>
            <a:pPr marL="88900">
              <a:buFont typeface="Comic Sans MS" pitchFamily="66" charset="0"/>
              <a:buNone/>
            </a:pPr>
            <a:endParaRPr lang="ru-RU" sz="2800">
              <a:latin typeface="Comic Sans MS" pitchFamily="66" charset="0"/>
            </a:endParaRPr>
          </a:p>
          <a:p>
            <a:pPr marL="88900">
              <a:buFont typeface="Comic Sans MS" pitchFamily="66" charset="0"/>
              <a:buNone/>
            </a:pPr>
            <a:r>
              <a:rPr lang="ru-RU" sz="2800">
                <a:latin typeface="Comic Sans MS" pitchFamily="66" charset="0"/>
              </a:rPr>
              <a:t>К концу Средневековья на епископском головном уборе Римских Пап появились три короны: первая – знак духовной власти верховного священника католического мира, вторая и третья – знаки светской власти верховного судьи и законодателя</a:t>
            </a:r>
            <a:r>
              <a:rPr lang="ru-RU" sz="2800" i="1">
                <a:latin typeface="Comic Sans MS" pitchFamily="66" charset="0"/>
              </a:rPr>
              <a:t>.</a:t>
            </a:r>
            <a:endParaRPr lang="ru-RU" sz="2400">
              <a:latin typeface="Comic Sans MS" pitchFamily="66" charset="0"/>
            </a:endParaRPr>
          </a:p>
        </p:txBody>
      </p:sp>
      <p:sp>
        <p:nvSpPr>
          <p:cNvPr id="12" name="Объект 1"/>
          <p:cNvSpPr>
            <a:spLocks/>
          </p:cNvSpPr>
          <p:nvPr/>
        </p:nvSpPr>
        <p:spPr bwMode="auto">
          <a:xfrm>
            <a:off x="252413" y="981075"/>
            <a:ext cx="8639175" cy="4319588"/>
          </a:xfrm>
          <a:prstGeom prst="roundRect">
            <a:avLst>
              <a:gd name="adj" fmla="val 8097"/>
            </a:avLst>
          </a:prstGeom>
          <a:blipFill dpi="0" rotWithShape="1">
            <a:blip r:embed="rId3"/>
            <a:srcRect/>
            <a:tile tx="0" ty="0" sx="100000" sy="100000" flip="none" algn="tl"/>
          </a:blipFill>
          <a:ln w="44450">
            <a:solidFill>
              <a:srgbClr val="FF0000"/>
            </a:solidFill>
            <a:round/>
            <a:headEnd/>
            <a:tailEnd/>
          </a:ln>
        </p:spPr>
        <p:txBody>
          <a:bodyPr tIns="216000" anchor="ctr"/>
          <a:lstStyle/>
          <a:p>
            <a:pPr marL="88900" algn="ctr">
              <a:buFont typeface="Comic Sans MS" pitchFamily="66" charset="0"/>
              <a:buNone/>
            </a:pPr>
            <a:r>
              <a:rPr lang="ru-RU" sz="2800" i="1">
                <a:latin typeface="Comic Sans MS" pitchFamily="66" charset="0"/>
              </a:rPr>
              <a:t>Средневековая городская песня </a:t>
            </a:r>
          </a:p>
          <a:p>
            <a:pPr marL="88900">
              <a:buFont typeface="Comic Sans MS" pitchFamily="66" charset="0"/>
              <a:buNone/>
            </a:pPr>
            <a:endParaRPr lang="ru-RU" sz="2400" i="1">
              <a:latin typeface="Comic Sans MS" pitchFamily="66" charset="0"/>
            </a:endParaRPr>
          </a:p>
          <a:p>
            <a:pPr marL="88900">
              <a:buFont typeface="Comic Sans MS" pitchFamily="66" charset="0"/>
              <a:buNone/>
            </a:pPr>
            <a:r>
              <a:rPr lang="ru-RU" sz="2400">
                <a:latin typeface="Comic Sans MS" pitchFamily="66" charset="0"/>
              </a:rPr>
              <a:t>Возглавлять вселенную          К Папе ты направился?</a:t>
            </a:r>
          </a:p>
          <a:p>
            <a:pPr marL="88900">
              <a:buFont typeface="Comic Sans MS" pitchFamily="66" charset="0"/>
              <a:buNone/>
            </a:pPr>
            <a:r>
              <a:rPr lang="ru-RU" sz="2400">
                <a:latin typeface="Comic Sans MS" pitchFamily="66" charset="0"/>
              </a:rPr>
              <a:t>Призван Рим, но скверны       Ну так знай заранее:</a:t>
            </a:r>
          </a:p>
          <a:p>
            <a:pPr marL="88900">
              <a:buFont typeface="Comic Sans MS" pitchFamily="66" charset="0"/>
              <a:buNone/>
            </a:pPr>
            <a:r>
              <a:rPr lang="ru-RU" sz="2400">
                <a:latin typeface="Comic Sans MS" pitchFamily="66" charset="0"/>
              </a:rPr>
              <a:t>Полон он. И скверною            Ты ни с чем воротишься,</a:t>
            </a:r>
          </a:p>
          <a:p>
            <a:pPr marL="88900">
              <a:buFont typeface="Comic Sans MS" pitchFamily="66" charset="0"/>
              <a:buNone/>
            </a:pPr>
            <a:r>
              <a:rPr lang="ru-RU" sz="2400">
                <a:latin typeface="Comic Sans MS" pitchFamily="66" charset="0"/>
              </a:rPr>
              <a:t>Всё полно безмерною…           Если пусты длани</a:t>
            </a:r>
          </a:p>
          <a:p>
            <a:pPr marL="88900">
              <a:buFont typeface="Comic Sans MS" pitchFamily="66" charset="0"/>
              <a:buNone/>
            </a:pPr>
            <a:endParaRPr lang="ru-RU" sz="2400">
              <a:latin typeface="Comic Sans MS" pitchFamily="66" charset="0"/>
            </a:endParaRPr>
          </a:p>
          <a:p>
            <a:pPr marL="88900">
              <a:buFont typeface="Comic Sans MS" pitchFamily="66" charset="0"/>
              <a:buNone/>
            </a:pPr>
            <a:r>
              <a:rPr lang="ru-RU" sz="2400">
                <a:latin typeface="Comic Sans MS" pitchFamily="66" charset="0"/>
              </a:rPr>
              <a:t>Есть у римлян правило,          Если мзду обильную</a:t>
            </a:r>
          </a:p>
          <a:p>
            <a:pPr marL="88900">
              <a:buFont typeface="Comic Sans MS" pitchFamily="66" charset="0"/>
              <a:buNone/>
            </a:pPr>
            <a:r>
              <a:rPr lang="ru-RU" sz="2400">
                <a:latin typeface="Comic Sans MS" pitchFamily="66" charset="0"/>
              </a:rPr>
              <a:t>Всем оно известно:                  Ты им не предложишь,</a:t>
            </a:r>
          </a:p>
          <a:p>
            <a:pPr marL="88900">
              <a:buFont typeface="Comic Sans MS" pitchFamily="66" charset="0"/>
              <a:buNone/>
            </a:pPr>
            <a:r>
              <a:rPr lang="ru-RU" sz="2400">
                <a:latin typeface="Comic Sans MS" pitchFamily="66" charset="0"/>
              </a:rPr>
              <a:t>Бедного просителя                  То и дела правого</a:t>
            </a:r>
          </a:p>
          <a:p>
            <a:pPr marL="88900">
              <a:buFont typeface="Comic Sans MS" pitchFamily="66" charset="0"/>
              <a:buNone/>
            </a:pPr>
            <a:r>
              <a:rPr lang="ru-RU" sz="2400">
                <a:latin typeface="Comic Sans MS" pitchFamily="66" charset="0"/>
              </a:rPr>
              <a:t>Просьба неуместна:                 Выиграть не сможешь.</a:t>
            </a:r>
          </a:p>
          <a:p>
            <a:pPr marL="88900">
              <a:buFont typeface="Comic Sans MS" pitchFamily="66" charset="0"/>
              <a:buNone/>
            </a:pPr>
            <a:endParaRPr lang="ru-RU" sz="2400">
              <a:latin typeface="Comic Sans MS" pitchFamily="66" charset="0"/>
            </a:endParaRPr>
          </a:p>
        </p:txBody>
      </p:sp>
      <p:sp>
        <p:nvSpPr>
          <p:cNvPr id="4" name="Скругленный прямоугольник 3"/>
          <p:cNvSpPr/>
          <p:nvPr/>
        </p:nvSpPr>
        <p:spPr>
          <a:xfrm>
            <a:off x="252000" y="5472000"/>
            <a:ext cx="8640000" cy="924044"/>
          </a:xfrm>
          <a:prstGeom prst="roundRect">
            <a:avLst>
              <a:gd name="adj" fmla="val 23122"/>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300" dirty="0">
                <a:latin typeface="+mn-lt"/>
                <a:cs typeface="+mn-cs"/>
              </a:rPr>
              <a:t>	Судя по этим сведениям, каковы были пределы могущества Римских Пап в католическом мире?</a:t>
            </a:r>
            <a:endParaRPr lang="ru-RU" sz="2300" dirty="0">
              <a:latin typeface="+mn-lt"/>
              <a:cs typeface="+mn-cs"/>
            </a:endParaRPr>
          </a:p>
        </p:txBody>
      </p:sp>
      <p:sp>
        <p:nvSpPr>
          <p:cNvPr id="6" name="Скругленный прямоугольник 5"/>
          <p:cNvSpPr/>
          <p:nvPr/>
        </p:nvSpPr>
        <p:spPr>
          <a:xfrm>
            <a:off x="252000" y="5464423"/>
            <a:ext cx="8640000" cy="1276945"/>
          </a:xfrm>
          <a:prstGeom prst="roundRect">
            <a:avLst/>
          </a:prstGeom>
          <a:blipFill>
            <a:blip r:embed="rId3" cstate="print">
              <a:extLst>
                <a:ext uri="{28A0092B-C50C-407E-A947-70E740481C1C}"/>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300" dirty="0">
                <a:latin typeface="+mn-lt"/>
                <a:cs typeface="+mn-cs"/>
              </a:rPr>
              <a:t>	Судя по этому источнику, насколько авторитетной в глазах горожан была католическая церковь во главе с Папой Римским?</a:t>
            </a:r>
            <a:endParaRPr lang="ru-RU" sz="2300" dirty="0">
              <a:latin typeface="+mn-lt"/>
              <a:cs typeface="+mn-cs"/>
            </a:endParaRP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5608471"/>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Aft>
                <a:spcPct val="35000"/>
              </a:spcAft>
              <a:defRPr/>
            </a:pPr>
            <a:endParaRPr lang="ru-RU" sz="2300" dirty="0"/>
          </a:p>
        </p:txBody>
      </p:sp>
      <p:pic>
        <p:nvPicPr>
          <p:cNvPr id="16405"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P spid="14"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ЧТО ПОДДЕРЖИВАЛО МОГУЩЕСТВО КАТОЛИЧЕСКОЙ ЦЕРКВИ?</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endParaRPr lang="ru-RU" sz="3200" dirty="0">
              <a:solidFill>
                <a:schemeClr val="tx1"/>
              </a:solidFill>
            </a:endParaRP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252000" y="980728"/>
            <a:ext cx="8640000" cy="1430179"/>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fontAlgn="auto">
              <a:spcBef>
                <a:spcPts val="0"/>
              </a:spcBef>
              <a:spcAft>
                <a:spcPts val="0"/>
              </a:spcAft>
              <a:defRPr/>
            </a:pPr>
            <a:r>
              <a:rPr lang="ru-RU" sz="2600" b="1" dirty="0">
                <a:solidFill>
                  <a:srgbClr val="0070C0"/>
                </a:solidFill>
                <a:latin typeface="+mn-lt"/>
                <a:cs typeface="+mn-cs"/>
              </a:rPr>
              <a:t>Программный уровень.</a:t>
            </a:r>
            <a:r>
              <a:rPr lang="ru-RU" sz="2600" b="1" dirty="0">
                <a:solidFill>
                  <a:srgbClr val="00B0F0"/>
                </a:solidFill>
                <a:latin typeface="+mn-lt"/>
                <a:cs typeface="+mn-cs"/>
              </a:rPr>
              <a:t> </a:t>
            </a:r>
            <a:r>
              <a:rPr lang="ru-RU" sz="2600" dirty="0">
                <a:latin typeface="+mn-lt"/>
                <a:cs typeface="+mn-cs"/>
              </a:rPr>
              <a:t>Распредели понятия по группам. Объясни каждое понятие  и связь между ними.</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0485" name="Picture 2"/>
          <p:cNvPicPr>
            <a:picLocks noChangeAspect="1" noChangeArrowheads="1"/>
          </p:cNvPicPr>
          <p:nvPr/>
        </p:nvPicPr>
        <p:blipFill>
          <a:blip r:embed="rId4"/>
          <a:srcRect/>
          <a:stretch>
            <a:fillRect/>
          </a:stretch>
        </p:blipFill>
        <p:spPr bwMode="auto">
          <a:xfrm>
            <a:off x="0" y="0"/>
            <a:ext cx="681038" cy="1330325"/>
          </a:xfrm>
          <a:prstGeom prst="rect">
            <a:avLst/>
          </a:prstGeom>
          <a:noFill/>
          <a:ln w="9525">
            <a:noFill/>
            <a:miter lim="800000"/>
            <a:headEnd/>
            <a:tailEnd/>
          </a:ln>
        </p:spPr>
      </p:pic>
      <p:sp>
        <p:nvSpPr>
          <p:cNvPr id="2" name="Прямоугольник 1"/>
          <p:cNvSpPr/>
          <p:nvPr/>
        </p:nvSpPr>
        <p:spPr>
          <a:xfrm>
            <a:off x="252413" y="2708275"/>
            <a:ext cx="8639175" cy="2062163"/>
          </a:xfrm>
          <a:prstGeom prst="rect">
            <a:avLst/>
          </a:prstGeom>
          <a:solidFill>
            <a:schemeClr val="accent4">
              <a:lumMod val="20000"/>
              <a:lumOff val="80000"/>
            </a:schemeClr>
          </a:solidFill>
          <a:ln>
            <a:solidFill>
              <a:schemeClr val="accent1"/>
            </a:solidFill>
          </a:ln>
        </p:spPr>
        <p:txBody>
          <a:bodyPr>
            <a:spAutoFit/>
          </a:bodyPr>
          <a:lstStyle/>
          <a:p>
            <a:pPr indent="357188" fontAlgn="auto">
              <a:spcBef>
                <a:spcPts val="0"/>
              </a:spcBef>
              <a:spcAft>
                <a:spcPts val="0"/>
              </a:spcAft>
              <a:defRPr/>
            </a:pPr>
            <a:r>
              <a:rPr lang="ru-RU" sz="3200" dirty="0">
                <a:latin typeface="+mn-lt"/>
                <a:cs typeface="+mn-cs"/>
              </a:rPr>
              <a:t>Церковь, монахи, Папа Римский</a:t>
            </a:r>
          </a:p>
          <a:p>
            <a:pPr fontAlgn="auto">
              <a:spcBef>
                <a:spcPts val="0"/>
              </a:spcBef>
              <a:spcAft>
                <a:spcPts val="0"/>
              </a:spcAft>
              <a:defRPr/>
            </a:pPr>
            <a:r>
              <a:rPr lang="ru-RU" sz="3200" dirty="0">
                <a:latin typeface="+mn-lt"/>
                <a:cs typeface="+mn-cs"/>
              </a:rPr>
              <a:t>вассал, сеньор, феодальные отношения, </a:t>
            </a:r>
          </a:p>
          <a:p>
            <a:pPr fontAlgn="auto">
              <a:spcBef>
                <a:spcPts val="0"/>
              </a:spcBef>
              <a:spcAft>
                <a:spcPts val="0"/>
              </a:spcAft>
              <a:defRPr/>
            </a:pPr>
            <a:r>
              <a:rPr lang="ru-RU" sz="3200" dirty="0">
                <a:latin typeface="+mn-lt"/>
                <a:cs typeface="+mn-cs"/>
              </a:rPr>
              <a:t>христианство</a:t>
            </a:r>
          </a:p>
          <a:p>
            <a:pPr fontAlgn="auto">
              <a:spcBef>
                <a:spcPts val="0"/>
              </a:spcBef>
              <a:spcAft>
                <a:spcPts val="0"/>
              </a:spcAft>
              <a:defRPr/>
            </a:pPr>
            <a:endParaRPr lang="ru-RU" sz="3200" dirty="0">
              <a:latin typeface="+mn-lt"/>
              <a:cs typeface="+mn-cs"/>
            </a:endParaRPr>
          </a:p>
        </p:txBody>
      </p:sp>
      <p:sp>
        <p:nvSpPr>
          <p:cNvPr id="3" name="TextBox 2"/>
          <p:cNvSpPr txBox="1"/>
          <p:nvPr/>
        </p:nvSpPr>
        <p:spPr>
          <a:xfrm>
            <a:off x="252413" y="4637088"/>
            <a:ext cx="8639175" cy="1816100"/>
          </a:xfrm>
          <a:prstGeom prst="rect">
            <a:avLst/>
          </a:prstGeom>
          <a:solidFill>
            <a:schemeClr val="accent4">
              <a:lumMod val="20000"/>
              <a:lumOff val="80000"/>
            </a:schemeClr>
          </a:solidFill>
          <a:ln>
            <a:solidFill>
              <a:schemeClr val="accent1"/>
            </a:solidFill>
          </a:ln>
        </p:spPr>
        <p:txBody>
          <a:bodyPr wrap="none">
            <a:spAutoFit/>
          </a:bodyPr>
          <a:lstStyle/>
          <a:p>
            <a:pPr fontAlgn="auto">
              <a:spcBef>
                <a:spcPts val="0"/>
              </a:spcBef>
              <a:spcAft>
                <a:spcPts val="0"/>
              </a:spcAft>
              <a:defRPr/>
            </a:pPr>
            <a:r>
              <a:rPr lang="ru-RU" sz="2800" dirty="0">
                <a:latin typeface="+mn-lt"/>
                <a:cs typeface="+mn-cs"/>
              </a:rPr>
              <a:t>1.____________________________________</a:t>
            </a:r>
          </a:p>
          <a:p>
            <a:pPr fontAlgn="auto">
              <a:spcBef>
                <a:spcPts val="0"/>
              </a:spcBef>
              <a:spcAft>
                <a:spcPts val="0"/>
              </a:spcAft>
              <a:defRPr/>
            </a:pPr>
            <a:r>
              <a:rPr lang="ru-RU" sz="2800" dirty="0">
                <a:latin typeface="+mn-lt"/>
                <a:cs typeface="+mn-cs"/>
              </a:rPr>
              <a:t>2.____________________________________</a:t>
            </a:r>
          </a:p>
          <a:p>
            <a:pPr fontAlgn="auto">
              <a:spcBef>
                <a:spcPts val="0"/>
              </a:spcBef>
              <a:spcAft>
                <a:spcPts val="0"/>
              </a:spcAft>
              <a:defRPr/>
            </a:pPr>
            <a:r>
              <a:rPr lang="ru-RU" sz="2800" dirty="0">
                <a:latin typeface="+mn-lt"/>
                <a:cs typeface="+mn-cs"/>
              </a:rPr>
              <a:t>3.____________________________________</a:t>
            </a:r>
          </a:p>
          <a:p>
            <a:pPr fontAlgn="auto">
              <a:spcBef>
                <a:spcPts val="0"/>
              </a:spcBef>
              <a:spcAft>
                <a:spcPts val="0"/>
              </a:spcAft>
              <a:defRPr/>
            </a:pPr>
            <a:r>
              <a:rPr lang="ru-RU" sz="2800" dirty="0">
                <a:latin typeface="+mn-lt"/>
                <a:cs typeface="+mn-cs"/>
              </a:rPr>
              <a:t>4.____________________________________</a:t>
            </a:r>
            <a:endParaRPr lang="ru-RU" sz="2800" dirty="0">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252413" y="900113"/>
            <a:ext cx="5719762" cy="5761037"/>
          </a:xfrm>
          <a:prstGeom prst="rect">
            <a:avLst/>
          </a:prstGeom>
          <a:noFill/>
          <a:ln w="9525">
            <a:noFill/>
            <a:miter lim="800000"/>
            <a:headEnd/>
            <a:tailEnd/>
          </a:ln>
        </p:spPr>
      </p:pic>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2531" name="Picture 2"/>
          <p:cNvPicPr>
            <a:picLocks noChangeAspect="1" noChangeArrowheads="1"/>
          </p:cNvPicPr>
          <p:nvPr/>
        </p:nvPicPr>
        <p:blipFill>
          <a:blip r:embed="rId4"/>
          <a:srcRect/>
          <a:stretch>
            <a:fillRect/>
          </a:stretch>
        </p:blipFill>
        <p:spPr bwMode="auto">
          <a:xfrm>
            <a:off x="0" y="0"/>
            <a:ext cx="681038" cy="1330325"/>
          </a:xfrm>
          <a:prstGeom prst="rect">
            <a:avLst/>
          </a:prstGeom>
          <a:noFill/>
          <a:ln w="9525">
            <a:noFill/>
            <a:miter lim="800000"/>
            <a:headEnd/>
            <a:tailEnd/>
          </a:ln>
        </p:spPr>
      </p:pic>
      <p:sp>
        <p:nvSpPr>
          <p:cNvPr id="10" name="Прямоугольник 9"/>
          <p:cNvSpPr/>
          <p:nvPr/>
        </p:nvSpPr>
        <p:spPr>
          <a:xfrm>
            <a:off x="6084888" y="908050"/>
            <a:ext cx="2808287" cy="5761038"/>
          </a:xfrm>
          <a:prstGeom prst="rect">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Скругленный прямоугольник 21"/>
          <p:cNvSpPr/>
          <p:nvPr/>
        </p:nvSpPr>
        <p:spPr>
          <a:xfrm>
            <a:off x="252000" y="2420888"/>
            <a:ext cx="8640000" cy="2009061"/>
          </a:xfrm>
          <a:prstGeom prst="roundRect">
            <a:avLst/>
          </a:prstGeom>
          <a:blipFill>
            <a:blip r:embed="rId5"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61950" fontAlgn="auto">
              <a:spcBef>
                <a:spcPts val="0"/>
              </a:spcBef>
              <a:spcAft>
                <a:spcPts val="0"/>
              </a:spcAft>
              <a:defRPr/>
            </a:pPr>
            <a:r>
              <a:rPr lang="ru-RU" sz="2600" b="1" dirty="0">
                <a:solidFill>
                  <a:srgbClr val="0070C0"/>
                </a:solidFill>
                <a:latin typeface="+mn-lt"/>
                <a:cs typeface="+mn-cs"/>
              </a:rPr>
              <a:t>Необходимый уровень.</a:t>
            </a:r>
            <a:r>
              <a:rPr lang="ru-RU" sz="2600" b="1" dirty="0">
                <a:solidFill>
                  <a:srgbClr val="00B0F0"/>
                </a:solidFill>
                <a:latin typeface="+mn-lt"/>
                <a:cs typeface="+mn-cs"/>
              </a:rPr>
              <a:t> </a:t>
            </a:r>
            <a:r>
              <a:rPr lang="ru-RU" sz="2800" dirty="0">
                <a:latin typeface="+mn-lt"/>
                <a:cs typeface="+mn-cs"/>
              </a:rPr>
              <a:t>Как и когда возникла Священная Римская империя, из каких частей она состояла, как в ней распределялись права светской и духовной власти?</a:t>
            </a:r>
            <a:endParaRPr lang="ru-RU" sz="26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308889"/>
            <a:ext cx="8639999"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1. Кто главнее – Папа или император?</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4" name="Скругленный прямоугольник 3"/>
          <p:cNvSpPr/>
          <p:nvPr/>
        </p:nvSpPr>
        <p:spPr>
          <a:xfrm>
            <a:off x="251999" y="3073951"/>
            <a:ext cx="864000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2. «Инакомыслящие»</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9" name="Скругленный прямоугольник 18"/>
          <p:cNvSpPr/>
          <p:nvPr/>
        </p:nvSpPr>
        <p:spPr>
          <a:xfrm>
            <a:off x="251519" y="4189209"/>
            <a:ext cx="864048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3. Странствующие монахи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pic>
        <p:nvPicPr>
          <p:cNvPr id="24581" name="Picture 9"/>
          <p:cNvPicPr>
            <a:picLocks noChangeAspect="1" noChangeArrowheads="1"/>
          </p:cNvPicPr>
          <p:nvPr/>
        </p:nvPicPr>
        <p:blipFill>
          <a:blip r:embed="rId2">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rrowheads="1"/>
          </p:cNvPicPr>
          <p:nvPr/>
        </p:nvPicPr>
        <p:blipFill>
          <a:blip r:embed="rId3"/>
          <a:srcRect/>
          <a:stretch>
            <a:fillRect/>
          </a:stretch>
        </p:blipFill>
        <p:spPr bwMode="auto">
          <a:xfrm>
            <a:off x="250825" y="765175"/>
            <a:ext cx="8640763" cy="6046788"/>
          </a:xfrm>
          <a:prstGeom prst="rect">
            <a:avLst/>
          </a:prstGeom>
          <a:noFill/>
          <a:ln w="9525">
            <a:solidFill>
              <a:schemeClr val="bg1">
                <a:lumMod val="50000"/>
              </a:schemeClr>
            </a:solidFill>
            <a:miter lim="800000"/>
            <a:headEnd/>
            <a:tailEnd/>
          </a:ln>
        </p:spPr>
      </p:pic>
      <p:pic>
        <p:nvPicPr>
          <p:cNvPr id="25602"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6" name="Заголовок 5"/>
          <p:cNvSpPr>
            <a:spLocks noGrp="1"/>
          </p:cNvSpPr>
          <p:nvPr>
            <p:ph type="title"/>
          </p:nvPr>
        </p:nvSpPr>
        <p:spPr/>
        <p:txBody>
          <a:bodyPr>
            <a:normAutofit fontScale="90000"/>
          </a:bodyPr>
          <a:lstStyle/>
          <a:p>
            <a:pPr fontAlgn="auto">
              <a:spcAft>
                <a:spcPts val="0"/>
              </a:spcAft>
              <a:defRPr/>
            </a:pPr>
            <a:r>
              <a:rPr lang="ru-RU" dirty="0" smtClean="0"/>
              <a:t>СТРАНСТВУЮЩИЕ МОНАХИ</a:t>
            </a:r>
            <a:endParaRPr lang="ru-RU" dirty="0"/>
          </a:p>
        </p:txBody>
      </p:sp>
      <p:sp>
        <p:nvSpPr>
          <p:cNvPr id="8" name="Скругленный прямоугольник 7"/>
          <p:cNvSpPr/>
          <p:nvPr/>
        </p:nvSpPr>
        <p:spPr>
          <a:xfrm>
            <a:off x="252000" y="2492896"/>
            <a:ext cx="8640000" cy="1872853"/>
          </a:xfrm>
          <a:prstGeom prst="roundRect">
            <a:avLst/>
          </a:prstGeom>
          <a:blipFill>
            <a:blip r:embed="rId5"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2425" fontAlgn="auto">
              <a:spcBef>
                <a:spcPts val="0"/>
              </a:spcBef>
              <a:spcAft>
                <a:spcPts val="0"/>
              </a:spcAft>
              <a:defRPr/>
            </a:pPr>
            <a:r>
              <a:rPr lang="ru-RU" sz="2600" b="1" dirty="0">
                <a:solidFill>
                  <a:srgbClr val="0070C0"/>
                </a:solidFill>
                <a:latin typeface="+mn-lt"/>
                <a:cs typeface="+mn-cs"/>
              </a:rPr>
              <a:t>Необходимый уровень. </a:t>
            </a:r>
            <a:r>
              <a:rPr lang="ru-RU" sz="2600" dirty="0">
                <a:latin typeface="+mn-lt"/>
                <a:cs typeface="+mn-cs"/>
              </a:rPr>
              <a:t>Сделай подписи, дорисуй стрелки и условные обозначения так, чтобы схема соответствовала структуре католической церкви.</a:t>
            </a:r>
            <a:endParaRPr lang="ru-RU" sz="26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rrowheads="1"/>
          </p:cNvPicPr>
          <p:nvPr/>
        </p:nvPicPr>
        <p:blipFill>
          <a:blip r:embed="rId3"/>
          <a:srcRect/>
          <a:stretch>
            <a:fillRect/>
          </a:stretch>
        </p:blipFill>
        <p:spPr bwMode="auto">
          <a:xfrm>
            <a:off x="250825" y="765175"/>
            <a:ext cx="8640763" cy="6046788"/>
          </a:xfrm>
          <a:prstGeom prst="rect">
            <a:avLst/>
          </a:prstGeom>
          <a:noFill/>
          <a:ln w="9525">
            <a:solidFill>
              <a:schemeClr val="bg1">
                <a:lumMod val="50000"/>
              </a:schemeClr>
            </a:solidFill>
            <a:miter lim="800000"/>
            <a:headEnd/>
            <a:tailEnd/>
          </a:ln>
        </p:spPr>
      </p:pic>
      <p:pic>
        <p:nvPicPr>
          <p:cNvPr id="27650"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6" name="Заголовок 5"/>
          <p:cNvSpPr>
            <a:spLocks noGrp="1"/>
          </p:cNvSpPr>
          <p:nvPr>
            <p:ph type="title"/>
          </p:nvPr>
        </p:nvSpPr>
        <p:spPr/>
        <p:txBody>
          <a:bodyPr>
            <a:normAutofit fontScale="90000"/>
          </a:bodyPr>
          <a:lstStyle/>
          <a:p>
            <a:pPr fontAlgn="auto">
              <a:spcAft>
                <a:spcPts val="0"/>
              </a:spcAft>
              <a:defRPr/>
            </a:pPr>
            <a:r>
              <a:rPr lang="ru-RU" dirty="0" smtClean="0"/>
              <a:t>СТРАНСТВУЮЩИЕ МОНАХИ</a:t>
            </a:r>
            <a:endParaRPr lang="ru-RU" dirty="0"/>
          </a:p>
        </p:txBody>
      </p:sp>
      <p:sp>
        <p:nvSpPr>
          <p:cNvPr id="8" name="Скругленный прямоугольник 7"/>
          <p:cNvSpPr/>
          <p:nvPr/>
        </p:nvSpPr>
        <p:spPr>
          <a:xfrm>
            <a:off x="252000" y="2492896"/>
            <a:ext cx="8640000" cy="2315528"/>
          </a:xfrm>
          <a:prstGeom prst="roundRect">
            <a:avLst/>
          </a:prstGeom>
          <a:blipFill>
            <a:blip r:embed="rId5"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61950" fontAlgn="auto">
              <a:spcBef>
                <a:spcPts val="0"/>
              </a:spcBef>
              <a:spcAft>
                <a:spcPts val="0"/>
              </a:spcAft>
              <a:defRPr/>
            </a:pPr>
            <a:r>
              <a:rPr lang="ru-RU" sz="2600" b="1" dirty="0">
                <a:solidFill>
                  <a:srgbClr val="0070C0"/>
                </a:solidFill>
                <a:latin typeface="+mn-lt"/>
                <a:cs typeface="+mn-cs"/>
              </a:rPr>
              <a:t>Повышенный</a:t>
            </a:r>
            <a:r>
              <a:rPr lang="ru-RU" sz="2600" dirty="0">
                <a:latin typeface="+mn-lt"/>
                <a:cs typeface="+mn-cs"/>
              </a:rPr>
              <a:t> </a:t>
            </a:r>
            <a:r>
              <a:rPr lang="ru-RU" sz="2600" b="1" dirty="0">
                <a:solidFill>
                  <a:srgbClr val="0070C0"/>
                </a:solidFill>
                <a:latin typeface="+mn-lt"/>
                <a:cs typeface="+mn-cs"/>
              </a:rPr>
              <a:t>уровень. </a:t>
            </a:r>
            <a:r>
              <a:rPr lang="ru-RU" sz="2600" dirty="0">
                <a:latin typeface="+mn-lt"/>
                <a:cs typeface="+mn-cs"/>
              </a:rPr>
              <a:t>Обведи на схеме два-три условных обозначения, с помощью</a:t>
            </a:r>
          </a:p>
          <a:p>
            <a:pPr fontAlgn="auto">
              <a:spcBef>
                <a:spcPts val="0"/>
              </a:spcBef>
              <a:spcAft>
                <a:spcPts val="0"/>
              </a:spcAft>
              <a:defRPr/>
            </a:pPr>
            <a:r>
              <a:rPr lang="ru-RU" sz="2600" dirty="0">
                <a:latin typeface="+mn-lt"/>
                <a:cs typeface="+mn-cs"/>
              </a:rPr>
              <a:t>которых докажи, что у Папы Римского были все основания считать себя духовным и светским правителем Европы, и рядом объясни свой выбор</a:t>
            </a:r>
            <a:endParaRPr lang="ru-RU" sz="26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1430179"/>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600" dirty="0">
                <a:latin typeface="+mn-lt"/>
                <a:cs typeface="+mn-cs"/>
              </a:rPr>
              <a:t>	Сделай краткий вывод и обоснуй его: как в XI–XIII веках изменились отношения светской и духовной власти?.</a:t>
            </a:r>
            <a:endParaRPr lang="ru-RU" sz="2600" dirty="0">
              <a:latin typeface="+mn-lt"/>
              <a:cs typeface="+mn-cs"/>
            </a:endParaRPr>
          </a:p>
        </p:txBody>
      </p:sp>
      <p:pic>
        <p:nvPicPr>
          <p:cNvPr id="29700"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1" name="Заголовок 10"/>
          <p:cNvSpPr>
            <a:spLocks noGrp="1"/>
          </p:cNvSpPr>
          <p:nvPr>
            <p:ph type="title"/>
          </p:nvPr>
        </p:nvSpPr>
        <p:spPr/>
        <p:txBody>
          <a:bodyPr/>
          <a:lstStyle/>
          <a:p>
            <a:pPr fontAlgn="auto">
              <a:spcAft>
                <a:spcPts val="0"/>
              </a:spcAft>
              <a:defRPr/>
            </a:pPr>
            <a:r>
              <a:rPr lang="ru-RU" sz="2800" dirty="0" smtClean="0"/>
              <a:t>КТО ГЛАВНЕЕ – ПАПА ИЛИ ИМПЕРАТОР?</a:t>
            </a:r>
            <a:endParaRPr lang="ru-RU" sz="2800" dirty="0"/>
          </a:p>
        </p:txBody>
      </p:sp>
      <p:sp>
        <p:nvSpPr>
          <p:cNvPr id="6" name="Овал 5"/>
          <p:cNvSpPr>
            <a:spLocks noChangeAspect="1"/>
          </p:cNvSpPr>
          <p:nvPr/>
        </p:nvSpPr>
        <p:spPr>
          <a:xfrm>
            <a:off x="828000" y="1152000"/>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pic>
        <p:nvPicPr>
          <p:cNvPr id="3074" name="Picture 2"/>
          <p:cNvPicPr>
            <a:picLocks noChangeAspect="1" noChangeArrowheads="1"/>
          </p:cNvPicPr>
          <p:nvPr/>
        </p:nvPicPr>
        <p:blipFill>
          <a:blip r:embed="rId5" cstate="email"/>
          <a:srcRect/>
          <a:stretch>
            <a:fillRect/>
          </a:stretch>
        </p:blipFill>
        <p:spPr bwMode="auto">
          <a:xfrm>
            <a:off x="539552" y="2564904"/>
            <a:ext cx="2046824" cy="396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p:cNvPicPr>
            <a:picLocks noChangeAspect="1" noChangeArrowheads="1"/>
          </p:cNvPicPr>
          <p:nvPr/>
        </p:nvPicPr>
        <p:blipFill>
          <a:blip r:embed="rId6" cstate="email"/>
          <a:srcRect/>
          <a:stretch>
            <a:fillRect/>
          </a:stretch>
        </p:blipFill>
        <p:spPr bwMode="auto">
          <a:xfrm>
            <a:off x="6804248" y="2564904"/>
            <a:ext cx="2049556" cy="396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707" name="Рисунок 9" descr="Каносса.jpg"/>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2225675" y="3289300"/>
            <a:ext cx="4692650" cy="201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18775</TotalTime>
  <Words>841</Words>
  <Application>Microsoft Office PowerPoint</Application>
  <PresentationFormat>Экран (4:3)</PresentationFormat>
  <Paragraphs>139</Paragraphs>
  <Slides>18</Slides>
  <Notes>17</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5</vt:i4>
      </vt:variant>
      <vt:variant>
        <vt:lpstr>Заголовки слайдов</vt:lpstr>
      </vt:variant>
      <vt:variant>
        <vt:i4>18</vt:i4>
      </vt:variant>
    </vt:vector>
  </HeadingPairs>
  <TitlesOfParts>
    <vt:vector size="27" baseType="lpstr">
      <vt:lpstr>Comic Sans MS</vt:lpstr>
      <vt:lpstr>Arial</vt:lpstr>
      <vt:lpstr>Calibri</vt:lpstr>
      <vt:lpstr>Times New Roman</vt:lpstr>
      <vt:lpstr>Тема1</vt:lpstr>
      <vt:lpstr>Тема1</vt:lpstr>
      <vt:lpstr>Тема1</vt:lpstr>
      <vt:lpstr>Тема1</vt:lpstr>
      <vt:lpstr>Тема1</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СИЛА КАТОЛИЧЕСКОЙ ЦЕРКВИ</dc:title>
  <dc:creator>Telli</dc:creator>
  <cp:lastModifiedBy>user</cp:lastModifiedBy>
  <cp:revision>663</cp:revision>
  <dcterms:created xsi:type="dcterms:W3CDTF">2012-04-06T18:00:09Z</dcterms:created>
  <dcterms:modified xsi:type="dcterms:W3CDTF">2016-11-11T04:12:33Z</dcterms:modified>
</cp:coreProperties>
</file>